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4"/>
    <p:sldMasterId id="2147483746" r:id="rId5"/>
    <p:sldMasterId id="2147483826" r:id="rId6"/>
  </p:sldMasterIdLst>
  <p:notesMasterIdLst>
    <p:notesMasterId r:id="rId20"/>
  </p:notesMasterIdLst>
  <p:handoutMasterIdLst>
    <p:handoutMasterId r:id="rId21"/>
  </p:handoutMasterIdLst>
  <p:sldIdLst>
    <p:sldId id="311" r:id="rId7"/>
    <p:sldId id="2147472621" r:id="rId8"/>
    <p:sldId id="414" r:id="rId9"/>
    <p:sldId id="417" r:id="rId10"/>
    <p:sldId id="2147470480" r:id="rId11"/>
    <p:sldId id="2147470481" r:id="rId12"/>
    <p:sldId id="2147470484" r:id="rId13"/>
    <p:sldId id="2147472619" r:id="rId14"/>
    <p:sldId id="2147470483" r:id="rId15"/>
    <p:sldId id="2147470482" r:id="rId16"/>
    <p:sldId id="419" r:id="rId17"/>
    <p:sldId id="2147472620" r:id="rId18"/>
    <p:sldId id="276" r:id="rId19"/>
  </p:sldIdLst>
  <p:sldSz cx="9144000" cy="5143500" type="screen16x9"/>
  <p:notesSz cx="6797675" cy="9926638"/>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C746"/>
    <a:srgbClr val="3DCD58"/>
    <a:srgbClr val="FFFFFF"/>
    <a:srgbClr val="0095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8" autoAdjust="0"/>
    <p:restoredTop sz="96327" autoAdjust="0"/>
  </p:normalViewPr>
  <p:slideViewPr>
    <p:cSldViewPr snapToGrid="0">
      <p:cViewPr varScale="1">
        <p:scale>
          <a:sx n="101" d="100"/>
          <a:sy n="101" d="100"/>
        </p:scale>
        <p:origin x="228" y="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5" d="100"/>
          <a:sy n="75" d="100"/>
        </p:scale>
        <p:origin x="3954" y="6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US" dirty="0"/>
          </a:p>
        </p:txBody>
      </p:sp>
      <p:sp>
        <p:nvSpPr>
          <p:cNvPr id="3" name="Date Placeholder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3122E3A8-67DD-A54D-9ACE-7F6180D1A288}" type="datetimeFigureOut">
              <a:rPr lang="en-US" smtClean="0"/>
              <a:pPr/>
              <a:t>12/5/2024</a:t>
            </a:fld>
            <a:endParaRPr lang="en-US" dirty="0"/>
          </a:p>
        </p:txBody>
      </p:sp>
      <p:sp>
        <p:nvSpPr>
          <p:cNvPr id="4" name="Footer Placeholder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B5D751CF-426F-9546-9000-18E529FDEBDA}" type="slidenum">
              <a:rPr lang="en-US" smtClean="0"/>
              <a:pPr/>
              <a:t>‹N°›</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US" dirty="0"/>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95BCB8AE-B9B2-1648-AE7C-D9F4FF496627}"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2" tIns="47781" rIns="95562" bIns="47781"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E7F34D1A-B7E5-DE48-8EA9-859D9DE63652}" type="slidenum">
              <a:rPr lang="en-US" smtClean="0"/>
              <a:pPr/>
              <a:t>‹N°›</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
        <p:nvSpPr>
          <p:cNvPr id="4" name="Slide Number Placeholder 3"/>
          <p:cNvSpPr>
            <a:spLocks noGrp="1"/>
          </p:cNvSpPr>
          <p:nvPr>
            <p:ph type="sldNum" sz="quarter" idx="5"/>
          </p:nvPr>
        </p:nvSpPr>
        <p:spPr/>
        <p:txBody>
          <a:bodyPr/>
          <a:lstStyle/>
          <a:p>
            <a:fld id="{E7F34D1A-B7E5-DE48-8EA9-859D9DE63652}" type="slidenum">
              <a:rPr lang="en-US" smtClean="0"/>
              <a:pPr/>
              <a:t>1</a:t>
            </a:fld>
            <a:endParaRPr lang="en-US" dirty="0"/>
          </a:p>
        </p:txBody>
      </p:sp>
    </p:spTree>
    <p:extLst>
      <p:ext uri="{BB962C8B-B14F-4D97-AF65-F5344CB8AC3E}">
        <p14:creationId xmlns:p14="http://schemas.microsoft.com/office/powerpoint/2010/main" val="183729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Our robotics story has started in 1986 at Berger Lahr (that will become a company of Schneider Electric in 2000) offering products, systems and complete solutions for positioning and automation including comprehensive consulting and engineering services – from development stage through production and commissioning. </a:t>
            </a:r>
          </a:p>
          <a:p>
            <a:pPr marL="165415" indent="-165415">
              <a:buFont typeface="Arial" panose="020B0604020202020204" pitchFamily="34" charset="0"/>
              <a:buChar char="•"/>
            </a:pPr>
            <a:r>
              <a:rPr lang="en-US" dirty="0"/>
              <a:t>In 2003 we have extended the robotics functionality in our PacDrive motion control system with 2 axes articulated robot kinematics to simplify the integration of those robots into machines.</a:t>
            </a:r>
          </a:p>
          <a:p>
            <a:pPr marL="165415" indent="-165415">
              <a:buFont typeface="Arial" panose="020B0604020202020204" pitchFamily="34" charset="0"/>
              <a:buChar char="•"/>
            </a:pPr>
            <a:r>
              <a:rPr lang="en-US" dirty="0"/>
              <a:t>In 2005 we have extended the robotics functionality in our PacDrive motion control system with Delta 2 and Delta 3 robot kinematics to simplify the integration of those robots into machines.</a:t>
            </a:r>
          </a:p>
          <a:p>
            <a:pPr marL="165415" indent="-165415">
              <a:buFont typeface="Arial" panose="020B0604020202020204" pitchFamily="34" charset="0"/>
              <a:buChar char="•"/>
            </a:pPr>
            <a:r>
              <a:rPr lang="en-US" dirty="0"/>
              <a:t>In 2008 we have designed and manufactured our first stainless steel Delta 3 robot for integration into machines.</a:t>
            </a:r>
          </a:p>
          <a:p>
            <a:pPr marL="165415" indent="-165415">
              <a:buFont typeface="Arial" panose="020B0604020202020204" pitchFamily="34" charset="0"/>
              <a:buChar char="•"/>
            </a:pPr>
            <a:r>
              <a:rPr lang="en-US" dirty="0"/>
              <a:t>In 2011 we have extended the robotics functionality in our PacDrive motion control system with ready-made load sharing solutions for multi picker lines. </a:t>
            </a:r>
          </a:p>
          <a:p>
            <a:pPr marL="165415" indent="-165415">
              <a:buFont typeface="Arial" panose="020B0604020202020204" pitchFamily="34" charset="0"/>
              <a:buChar char="•"/>
            </a:pPr>
            <a:r>
              <a:rPr lang="en-US" dirty="0"/>
              <a:t>In 2016 we have designed and manufactured our first stainless steel Delta 2 robot for integration into machines.</a:t>
            </a:r>
          </a:p>
          <a:p>
            <a:pPr marL="165415" indent="-165415">
              <a:buFont typeface="Arial" panose="020B0604020202020204" pitchFamily="34" charset="0"/>
              <a:buChar char="•"/>
            </a:pPr>
            <a:r>
              <a:rPr lang="en-US" dirty="0"/>
              <a:t>In 2018 we have extended our robotics portfolio with SCARA for easy integration of them into machines. </a:t>
            </a:r>
          </a:p>
          <a:p>
            <a:pPr marL="165415" indent="-165415" defTabSz="440834">
              <a:buFont typeface="Arial" panose="020B0604020202020204" pitchFamily="34" charset="0"/>
              <a:buChar char="•"/>
              <a:defRPr/>
            </a:pPr>
            <a:r>
              <a:rPr lang="de-DE" dirty="0"/>
              <a:t>In 2022 </a:t>
            </a:r>
            <a:r>
              <a:rPr lang="de-DE" dirty="0" err="1"/>
              <a:t>we</a:t>
            </a:r>
            <a:r>
              <a:rPr lang="de-DE" dirty="0"/>
              <a:t> </a:t>
            </a:r>
            <a:r>
              <a:rPr lang="de-DE" dirty="0" err="1"/>
              <a:t>launched</a:t>
            </a:r>
            <a:r>
              <a:rPr lang="de-DE" dirty="0"/>
              <a:t> </a:t>
            </a:r>
            <a:r>
              <a:rPr lang="en-US" sz="1700" dirty="0">
                <a:latin typeface="Calibri" panose="020F0502020204030204" pitchFamily="34" charset="0"/>
                <a:ea typeface="Times New Roman" panose="02020603050405020304" pitchFamily="18" charset="0"/>
              </a:rPr>
              <a:t>our new Lexium MC12 multicarrier system that enables to move, position, or group objects in machines, reducing changeover time and minimizing footprint. </a:t>
            </a:r>
          </a:p>
          <a:p>
            <a:pPr marL="165415" indent="-165415" defTabSz="440834">
              <a:buFont typeface="Arial" panose="020B0604020202020204" pitchFamily="34" charset="0"/>
              <a:buChar char="•"/>
              <a:defRPr/>
            </a:pPr>
            <a:r>
              <a:rPr lang="de-DE" sz="1700" dirty="0"/>
              <a:t>In 2023 </a:t>
            </a:r>
            <a:r>
              <a:rPr lang="en-US" sz="1700" dirty="0">
                <a:latin typeface="Calibri" panose="020F0502020204030204" pitchFamily="34" charset="0"/>
                <a:ea typeface="Times New Roman" panose="02020603050405020304" pitchFamily="18" charset="0"/>
              </a:rPr>
              <a:t>we also have extended our robotics offer with the collaborative robot Lexium RL, enabling higher synergy between humans and machines and allowing automation of flexible repetitive tasks. And last but not the least, we have introduced on the market </a:t>
            </a:r>
            <a:r>
              <a:rPr lang="en-US" sz="2700" dirty="0">
                <a:solidFill>
                  <a:srgbClr val="626469"/>
                </a:solidFill>
                <a:latin typeface="ArialRoundedMTforSE_Latin"/>
              </a:rPr>
              <a:t>EcoStruxure™ Machine Expert Twin, that is a digital twin software suite to create digital models of real machines.</a:t>
            </a:r>
            <a:endParaRPr lang="en-US" sz="1700" dirty="0">
              <a:latin typeface="Calibri" panose="020F0502020204030204" pitchFamily="34" charset="0"/>
              <a:ea typeface="Times New Roman" panose="02020603050405020304" pitchFamily="18" charset="0"/>
            </a:endParaRPr>
          </a:p>
          <a:p>
            <a:pPr fontAlgn="base"/>
            <a:r>
              <a:rPr lang="en-US" sz="1700" dirty="0">
                <a:latin typeface="Calibri" panose="020F0502020204030204" pitchFamily="34" charset="0"/>
                <a:ea typeface="Times New Roman" panose="02020603050405020304" pitchFamily="18" charset="0"/>
              </a:rPr>
              <a:t>To complete our offer in the future for even more flexibility, our new </a:t>
            </a:r>
            <a:r>
              <a:rPr lang="en-US" sz="1700" dirty="0" err="1">
                <a:latin typeface="Calibri" panose="020F0502020204030204" pitchFamily="34" charset="0"/>
                <a:ea typeface="Times New Roman" panose="02020603050405020304" pitchFamily="18" charset="0"/>
              </a:rPr>
              <a:t>Scara</a:t>
            </a:r>
            <a:r>
              <a:rPr lang="en-US" sz="1700" dirty="0">
                <a:latin typeface="Calibri" panose="020F0502020204030204" pitchFamily="34" charset="0"/>
                <a:ea typeface="Times New Roman" panose="02020603050405020304" pitchFamily="18" charset="0"/>
              </a:rPr>
              <a:t> Lexium </a:t>
            </a:r>
            <a:r>
              <a:rPr lang="en-US" sz="1700" dirty="0" err="1">
                <a:latin typeface="Calibri" panose="020F0502020204030204" pitchFamily="34" charset="0"/>
                <a:ea typeface="Times New Roman" panose="02020603050405020304" pitchFamily="18" charset="0"/>
              </a:rPr>
              <a:t>Scara</a:t>
            </a:r>
            <a:r>
              <a:rPr lang="en-US" sz="1700" dirty="0">
                <a:latin typeface="Calibri" panose="020F0502020204030204" pitchFamily="34" charset="0"/>
                <a:ea typeface="Times New Roman" panose="02020603050405020304" pitchFamily="18" charset="0"/>
              </a:rPr>
              <a:t> RS robot will be introduced in the market soon. </a:t>
            </a:r>
            <a:endParaRPr lang="fr-FR" sz="1700" dirty="0">
              <a:latin typeface="Calibri" panose="020F0502020204030204" pitchFamily="34" charset="0"/>
              <a:ea typeface="Calibri" panose="020F0502020204030204" pitchFamily="34" charset="0"/>
            </a:endParaRPr>
          </a:p>
          <a:p>
            <a:pPr defTabSz="440834">
              <a:defRPr/>
            </a:pPr>
            <a:endParaRPr lang="fr-FR" sz="1700" dirty="0">
              <a:latin typeface="Calibri" panose="020F0502020204030204" pitchFamily="34" charset="0"/>
              <a:ea typeface="Calibri" panose="020F0502020204030204" pitchFamily="34" charset="0"/>
            </a:endParaRPr>
          </a:p>
          <a:p>
            <a:endParaRPr lang="de-DE" dirty="0"/>
          </a:p>
        </p:txBody>
      </p:sp>
      <p:sp>
        <p:nvSpPr>
          <p:cNvPr id="4" name="Foliennummernplatzhalter 3"/>
          <p:cNvSpPr>
            <a:spLocks noGrp="1"/>
          </p:cNvSpPr>
          <p:nvPr>
            <p:ph type="sldNum" sz="quarter" idx="10"/>
          </p:nvPr>
        </p:nvSpPr>
        <p:spPr/>
        <p:txBody>
          <a:bodyPr/>
          <a:lstStyle/>
          <a:p>
            <a:pPr defTabSz="441091">
              <a:defRPr/>
            </a:pPr>
            <a:fld id="{E7F34D1A-B7E5-DE48-8EA9-859D9DE63652}" type="slidenum">
              <a:rPr lang="en-US">
                <a:solidFill>
                  <a:prstClr val="black"/>
                </a:solidFill>
                <a:latin typeface="Calibri"/>
              </a:rPr>
              <a:pPr defTabSz="441091">
                <a:defRPr/>
              </a:pPr>
              <a:t>3</a:t>
            </a:fld>
            <a:endParaRPr lang="en-US" dirty="0">
              <a:solidFill>
                <a:prstClr val="black"/>
              </a:solidFill>
              <a:latin typeface="Calibri"/>
            </a:endParaRPr>
          </a:p>
        </p:txBody>
      </p:sp>
    </p:spTree>
    <p:extLst>
      <p:ext uri="{BB962C8B-B14F-4D97-AF65-F5344CB8AC3E}">
        <p14:creationId xmlns:p14="http://schemas.microsoft.com/office/powerpoint/2010/main" val="76334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5</a:t>
            </a:fld>
            <a:endParaRPr lang="en-US"/>
          </a:p>
        </p:txBody>
      </p:sp>
    </p:spTree>
    <p:extLst>
      <p:ext uri="{BB962C8B-B14F-4D97-AF65-F5344CB8AC3E}">
        <p14:creationId xmlns:p14="http://schemas.microsoft.com/office/powerpoint/2010/main" val="21172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800" b="0" i="0" u="none" strike="noStrike" baseline="0" dirty="0">
                <a:solidFill>
                  <a:srgbClr val="585757"/>
                </a:solidFill>
                <a:latin typeface="ArialRoundedMTPro-Light"/>
              </a:rPr>
              <a:t>Schneider Electric helps OEM engineering departments to overcome such obstacles</a:t>
            </a:r>
          </a:p>
          <a:p>
            <a:pPr algn="l"/>
            <a:r>
              <a:rPr lang="fr-FR" sz="1800" b="0" i="0" u="none" strike="noStrike" baseline="0" dirty="0">
                <a:solidFill>
                  <a:srgbClr val="585757"/>
                </a:solidFill>
                <a:latin typeface="ArialRoundedMTPro-Light"/>
              </a:rPr>
              <a:t>in four </a:t>
            </a:r>
            <a:r>
              <a:rPr lang="fr-FR" sz="1800" b="0" i="0" u="none" strike="noStrike" baseline="0" dirty="0" err="1">
                <a:solidFill>
                  <a:srgbClr val="585757"/>
                </a:solidFill>
                <a:latin typeface="ArialRoundedMTPro-Light"/>
              </a:rPr>
              <a:t>ways</a:t>
            </a:r>
            <a:r>
              <a:rPr lang="fr-FR" sz="1800" b="0" i="0" u="none" strike="noStrike" baseline="0" dirty="0">
                <a:solidFill>
                  <a:srgbClr val="585757"/>
                </a:solidFill>
                <a:latin typeface="ArialRoundedMTPro-Light"/>
              </a:rPr>
              <a:t>:</a:t>
            </a:r>
          </a:p>
          <a:p>
            <a:pPr algn="l"/>
            <a:r>
              <a:rPr lang="en-US" sz="1800" b="0" i="0" u="none" strike="noStrike" baseline="0" dirty="0">
                <a:solidFill>
                  <a:srgbClr val="3DCE58"/>
                </a:solidFill>
                <a:latin typeface="ArialRoundedMTPro"/>
              </a:rPr>
              <a:t>1. </a:t>
            </a:r>
            <a:r>
              <a:rPr lang="en-US" sz="1800" b="1" i="0" u="none" strike="noStrike" baseline="0" dirty="0">
                <a:solidFill>
                  <a:srgbClr val="585757"/>
                </a:solidFill>
                <a:latin typeface="ArialRoundedMTPro-Bold"/>
              </a:rPr>
              <a:t>Development simplicity </a:t>
            </a:r>
            <a:r>
              <a:rPr lang="en-US" sz="1800" b="0" i="0" u="none" strike="noStrike" baseline="0" dirty="0">
                <a:solidFill>
                  <a:srgbClr val="585757"/>
                </a:solidFill>
                <a:latin typeface="ArialRoundedMTPro-Light"/>
              </a:rPr>
              <a:t>– Pre-built programming helps ensure machine quality</a:t>
            </a:r>
          </a:p>
          <a:p>
            <a:pPr algn="l"/>
            <a:r>
              <a:rPr lang="en-US" sz="1800" b="0" i="0" u="none" strike="noStrike" baseline="0" dirty="0">
                <a:solidFill>
                  <a:srgbClr val="585757"/>
                </a:solidFill>
                <a:latin typeface="ArialRoundedMTPro-Light"/>
              </a:rPr>
              <a:t>consistency, integrates third-party products, and provide flexibility to easily modify</a:t>
            </a:r>
          </a:p>
          <a:p>
            <a:pPr algn="l"/>
            <a:r>
              <a:rPr lang="fr-FR" sz="1800" b="0" i="0" u="none" strike="noStrike" baseline="0" dirty="0">
                <a:solidFill>
                  <a:srgbClr val="585757"/>
                </a:solidFill>
                <a:latin typeface="ArialRoundedMTPro-Light"/>
              </a:rPr>
              <a:t>and </a:t>
            </a:r>
            <a:r>
              <a:rPr lang="fr-FR" sz="1800" b="0" i="0" u="none" strike="noStrike" baseline="0" dirty="0" err="1">
                <a:solidFill>
                  <a:srgbClr val="585757"/>
                </a:solidFill>
                <a:latin typeface="ArialRoundedMTPro-Light"/>
              </a:rPr>
              <a:t>validate</a:t>
            </a:r>
            <a:r>
              <a:rPr lang="fr-FR" sz="1800" b="0" i="0" u="none" strike="noStrike" baseline="0" dirty="0">
                <a:solidFill>
                  <a:srgbClr val="585757"/>
                </a:solidFill>
                <a:latin typeface="ArialRoundedMTPro-Light"/>
              </a:rPr>
              <a:t> design </a:t>
            </a:r>
            <a:r>
              <a:rPr lang="fr-FR" sz="1800" b="0" i="0" u="none" strike="noStrike" baseline="0" dirty="0" err="1">
                <a:solidFill>
                  <a:srgbClr val="585757"/>
                </a:solidFill>
                <a:latin typeface="ArialRoundedMTPro-Light"/>
              </a:rPr>
              <a:t>ideas</a:t>
            </a:r>
            <a:r>
              <a:rPr lang="fr-FR" sz="1800" b="0" i="0" u="none" strike="noStrike" baseline="0" dirty="0">
                <a:solidFill>
                  <a:srgbClr val="585757"/>
                </a:solidFill>
                <a:latin typeface="ArialRoundedMTPro-Light"/>
              </a:rPr>
              <a:t>.</a:t>
            </a:r>
          </a:p>
          <a:p>
            <a:pPr algn="l"/>
            <a:r>
              <a:rPr lang="en-US" sz="1800" b="0" i="0" u="none" strike="noStrike" baseline="0" dirty="0">
                <a:solidFill>
                  <a:srgbClr val="3DCE58"/>
                </a:solidFill>
                <a:latin typeface="ArialRoundedMTPro"/>
              </a:rPr>
              <a:t>2. </a:t>
            </a:r>
            <a:r>
              <a:rPr lang="en-US" sz="1800" b="1" i="0" u="none" strike="noStrike" baseline="0" dirty="0">
                <a:solidFill>
                  <a:srgbClr val="585757"/>
                </a:solidFill>
                <a:latin typeface="ArialRoundedMTPro-Bold"/>
              </a:rPr>
              <a:t>Reduce time-to-market and risks </a:t>
            </a:r>
            <a:r>
              <a:rPr lang="en-US" sz="1800" b="0" i="0" u="none" strike="noStrike" baseline="0" dirty="0">
                <a:solidFill>
                  <a:srgbClr val="585757"/>
                </a:solidFill>
                <a:latin typeface="ArialRoundedMTPro-Light"/>
              </a:rPr>
              <a:t>– Digital twin emulators, configurators,</a:t>
            </a:r>
          </a:p>
          <a:p>
            <a:pPr algn="l"/>
            <a:r>
              <a:rPr lang="en-US" sz="1800" b="0" i="0" u="none" strike="noStrike" baseline="0" dirty="0">
                <a:solidFill>
                  <a:srgbClr val="585757"/>
                </a:solidFill>
                <a:latin typeface="ArialRoundedMTPro-Light"/>
              </a:rPr>
              <a:t>and object libraries accelerate design/build speeds and help validate robotic</a:t>
            </a:r>
          </a:p>
          <a:p>
            <a:pPr algn="l"/>
            <a:r>
              <a:rPr lang="en-US" sz="1800" b="0" i="0" u="none" strike="noStrike" baseline="0" dirty="0">
                <a:solidFill>
                  <a:srgbClr val="585757"/>
                </a:solidFill>
                <a:latin typeface="ArialRoundedMTPro-Light"/>
              </a:rPr>
              <a:t>performance and integration before hardware is ordered and installed. This</a:t>
            </a:r>
          </a:p>
          <a:p>
            <a:pPr algn="l"/>
            <a:r>
              <a:rPr lang="en-US" sz="1800" b="0" i="0" u="none" strike="noStrike" baseline="0" dirty="0">
                <a:solidFill>
                  <a:srgbClr val="585757"/>
                </a:solidFill>
                <a:latin typeface="ArialRoundedMTPro-Light"/>
              </a:rPr>
              <a:t>boosts quality while making machine performance more accurately predictable.</a:t>
            </a:r>
          </a:p>
          <a:p>
            <a:pPr algn="l"/>
            <a:r>
              <a:rPr lang="en-US" sz="1800" b="0" i="0" u="none" strike="noStrike" baseline="0" dirty="0">
                <a:solidFill>
                  <a:srgbClr val="3DCE58"/>
                </a:solidFill>
                <a:latin typeface="ArialRoundedMTPro"/>
              </a:rPr>
              <a:t>3. </a:t>
            </a:r>
            <a:r>
              <a:rPr lang="en-US" sz="1800" b="1" i="0" u="none" strike="noStrike" baseline="0" dirty="0">
                <a:solidFill>
                  <a:srgbClr val="585757"/>
                </a:solidFill>
                <a:latin typeface="ArialRoundedMTPro-Bold"/>
              </a:rPr>
              <a:t>Access to productivity tools </a:t>
            </a:r>
            <a:r>
              <a:rPr lang="en-US" sz="1800" b="0" i="0" u="none" strike="noStrike" baseline="0" dirty="0">
                <a:solidFill>
                  <a:srgbClr val="585757"/>
                </a:solidFill>
                <a:latin typeface="ArialRoundedMTPro-Light"/>
              </a:rPr>
              <a:t>– Within minutes, our configurators match a robot to</a:t>
            </a:r>
          </a:p>
          <a:p>
            <a:pPr algn="l"/>
            <a:r>
              <a:rPr lang="en-US" sz="1800" b="0" i="0" u="none" strike="noStrike" baseline="0" dirty="0">
                <a:solidFill>
                  <a:srgbClr val="585757"/>
                </a:solidFill>
                <a:latin typeface="ArialRoundedMTPro-Light"/>
              </a:rPr>
              <a:t>the end-user application. You can also access comprehensive libraries to manage</a:t>
            </a:r>
          </a:p>
          <a:p>
            <a:pPr algn="l"/>
            <a:r>
              <a:rPr lang="en-US" sz="1800" b="0" i="0" u="none" strike="noStrike" baseline="0" dirty="0">
                <a:solidFill>
                  <a:srgbClr val="585757"/>
                </a:solidFill>
                <a:latin typeface="ArialRoundedMTPro-Light"/>
              </a:rPr>
              <a:t>robots, carriers, and flow strategies that support quick realization of challenging</a:t>
            </a:r>
          </a:p>
          <a:p>
            <a:pPr algn="l"/>
            <a:r>
              <a:rPr lang="fr-FR" sz="1800" b="0" i="0" u="none" strike="noStrike" baseline="0" dirty="0">
                <a:solidFill>
                  <a:srgbClr val="585757"/>
                </a:solidFill>
                <a:latin typeface="ArialRoundedMTPro-Light"/>
              </a:rPr>
              <a:t>non-standard applications.</a:t>
            </a:r>
          </a:p>
          <a:p>
            <a:pPr algn="l"/>
            <a:r>
              <a:rPr lang="en-US" sz="1800" b="0" i="0" u="none" strike="noStrike" baseline="0" dirty="0">
                <a:solidFill>
                  <a:srgbClr val="3DCE58"/>
                </a:solidFill>
                <a:latin typeface="ArialRoundedMTPro"/>
              </a:rPr>
              <a:t>4. </a:t>
            </a:r>
            <a:r>
              <a:rPr lang="en-US" sz="1800" b="1" i="0" u="none" strike="noStrike" baseline="0" dirty="0">
                <a:solidFill>
                  <a:srgbClr val="585757"/>
                </a:solidFill>
                <a:latin typeface="ArialRoundedMTPro-Bold"/>
              </a:rPr>
              <a:t>Cybersecurity standards compliance </a:t>
            </a:r>
            <a:r>
              <a:rPr lang="en-US" sz="1800" b="0" i="0" u="none" strike="noStrike" baseline="0" dirty="0">
                <a:solidFill>
                  <a:srgbClr val="585757"/>
                </a:solidFill>
                <a:latin typeface="ArialRoundedMTPro-Light"/>
              </a:rPr>
              <a:t>– Our products, systems, and solutions</a:t>
            </a:r>
          </a:p>
          <a:p>
            <a:pPr algn="l"/>
            <a:r>
              <a:rPr lang="en-US" sz="1800" b="0" i="0" u="none" strike="noStrike" baseline="0" dirty="0">
                <a:solidFill>
                  <a:srgbClr val="585757"/>
                </a:solidFill>
                <a:latin typeface="ArialRoundedMTPro-Light"/>
              </a:rPr>
              <a:t>are developed through a global Secure Development Lifecycle (SDL) process,</a:t>
            </a:r>
          </a:p>
          <a:p>
            <a:pPr algn="l"/>
            <a:r>
              <a:rPr lang="en-US" sz="1800" b="0" i="0" u="none" strike="noStrike" baseline="0" dirty="0">
                <a:solidFill>
                  <a:srgbClr val="585757"/>
                </a:solidFill>
                <a:latin typeface="ArialRoundedMTPro-Light"/>
              </a:rPr>
              <a:t>certified to comply with the internationally recognized </a:t>
            </a:r>
            <a:r>
              <a:rPr lang="en-US" sz="1800" b="0" i="0" u="none" strike="noStrike" baseline="0" dirty="0">
                <a:solidFill>
                  <a:srgbClr val="42B5E7"/>
                </a:solidFill>
                <a:latin typeface="ArialRoundedMTPro"/>
              </a:rPr>
              <a:t>ISA/IEC 62443-4-1,</a:t>
            </a:r>
          </a:p>
          <a:p>
            <a:pPr algn="l"/>
            <a:r>
              <a:rPr lang="en-US" sz="1800" b="0" i="0" u="none" strike="noStrike" baseline="0" dirty="0">
                <a:solidFill>
                  <a:srgbClr val="42B5E7"/>
                </a:solidFill>
                <a:latin typeface="ArialRoundedMTPro"/>
              </a:rPr>
              <a:t>62443-4-2 </a:t>
            </a:r>
            <a:r>
              <a:rPr lang="en-US" sz="1800" b="0" i="0" u="none" strike="noStrike" baseline="0" dirty="0">
                <a:solidFill>
                  <a:srgbClr val="585757"/>
                </a:solidFill>
                <a:latin typeface="ArialRoundedMTPro-Light"/>
              </a:rPr>
              <a:t>cybersecurity standards. Our motion controllers have Achilles Level 1</a:t>
            </a:r>
          </a:p>
          <a:p>
            <a:pPr algn="l"/>
            <a:r>
              <a:rPr lang="fr-FR" sz="1800" b="0" i="0" u="none" strike="noStrike" baseline="0" dirty="0">
                <a:solidFill>
                  <a:srgbClr val="585757"/>
                </a:solidFill>
                <a:latin typeface="ArialRoundedMTPro-Light"/>
              </a:rPr>
              <a:t>certification for cybersecurity.</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09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13</a:t>
            </a:fld>
            <a:endParaRPr lang="en-US" dirty="0"/>
          </a:p>
        </p:txBody>
      </p:sp>
    </p:spTree>
    <p:extLst>
      <p:ext uri="{BB962C8B-B14F-4D97-AF65-F5344CB8AC3E}">
        <p14:creationId xmlns:p14="http://schemas.microsoft.com/office/powerpoint/2010/main" val="1491679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Image placeholder"/>
          <p:cNvSpPr>
            <a:spLocks noGrp="1"/>
          </p:cNvSpPr>
          <p:nvPr>
            <p:ph type="pic" sz="quarter" idx="14"/>
          </p:nvPr>
        </p:nvSpPr>
        <p:spPr>
          <a:xfrm>
            <a:off x="0" y="-1"/>
            <a:ext cx="9144000" cy="2920381"/>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2" name="Rectangle">
            <a:extLst>
              <a:ext uri="{FF2B5EF4-FFF2-40B4-BE49-F238E27FC236}">
                <a16:creationId xmlns:a16="http://schemas.microsoft.com/office/drawing/2014/main" id="{A6030C41-2FFE-5EFA-23A2-E2508011F7EB}"/>
              </a:ext>
              <a:ext uri="{C183D7F6-B498-43B3-948B-1728B52AA6E4}">
                <adec:decorative xmlns:adec="http://schemas.microsoft.com/office/drawing/2017/decorative" val="1"/>
              </a:ext>
            </a:extLst>
          </p:cNvPr>
          <p:cNvSpPr/>
          <p:nvPr userDrawn="1"/>
        </p:nvSpPr>
        <p:spPr>
          <a:xfrm>
            <a:off x="0" y="2920380"/>
            <a:ext cx="9144000" cy="9233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PL"/>
          </a:p>
        </p:txBody>
      </p:sp>
      <p:sp>
        <p:nvSpPr>
          <p:cNvPr id="8" name="Title"/>
          <p:cNvSpPr>
            <a:spLocks noGrp="1"/>
          </p:cNvSpPr>
          <p:nvPr>
            <p:ph type="ctrTitle" hasCustomPrompt="1"/>
          </p:nvPr>
        </p:nvSpPr>
        <p:spPr>
          <a:xfrm>
            <a:off x="395288" y="3071723"/>
            <a:ext cx="8353425" cy="553998"/>
          </a:xfrm>
          <a:prstGeom prst="rect">
            <a:avLst/>
          </a:prstGeom>
        </p:spPr>
        <p:txBody>
          <a:bodyPr wrap="none" lIns="0" tIns="0" rIns="0" bIns="0" anchor="t" anchorCtr="0">
            <a:noAutofit/>
          </a:bodyPr>
          <a:lstStyle>
            <a:lvl1pPr marL="0" indent="0" algn="l">
              <a:buFont typeface="Arial"/>
              <a:buNone/>
              <a:defRPr sz="2800" b="1">
                <a:solidFill>
                  <a:schemeClr val="bg2"/>
                </a:solidFill>
              </a:defRPr>
            </a:lvl1pPr>
          </a:lstStyle>
          <a:p>
            <a:r>
              <a:rPr lang="en-US" dirty="0"/>
              <a:t>Presentation Title</a:t>
            </a:r>
          </a:p>
        </p:txBody>
      </p:sp>
      <p:sp>
        <p:nvSpPr>
          <p:cNvPr id="9" name="Subtitle"/>
          <p:cNvSpPr>
            <a:spLocks noGrp="1"/>
          </p:cNvSpPr>
          <p:nvPr>
            <p:ph type="subTitle" idx="1" hasCustomPrompt="1"/>
          </p:nvPr>
        </p:nvSpPr>
        <p:spPr>
          <a:xfrm>
            <a:off x="395288" y="3653242"/>
            <a:ext cx="8353426" cy="215444"/>
          </a:xfrm>
          <a:prstGeom prst="rect">
            <a:avLst/>
          </a:prstGeom>
        </p:spPr>
        <p:txBody>
          <a:bodyPr lIns="0" tIns="0" rIns="0" bIns="0">
            <a:noAutofit/>
          </a:bodyPr>
          <a:lstStyle>
            <a:lvl1pPr marL="0" indent="0" algn="l">
              <a:buNone/>
              <a:defRPr sz="1600" baseline="0">
                <a:solidFill>
                  <a:schemeClr val="bg2"/>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3" name="Presenter and date">
            <a:extLst>
              <a:ext uri="{FF2B5EF4-FFF2-40B4-BE49-F238E27FC236}">
                <a16:creationId xmlns:a16="http://schemas.microsoft.com/office/drawing/2014/main" id="{D7849C3A-5728-F940-2592-D236EAD643B8}"/>
              </a:ext>
            </a:extLst>
          </p:cNvPr>
          <p:cNvSpPr>
            <a:spLocks noGrp="1"/>
          </p:cNvSpPr>
          <p:nvPr>
            <p:ph type="body" sz="quarter" idx="15" hasCustomPrompt="1"/>
          </p:nvPr>
        </p:nvSpPr>
        <p:spPr>
          <a:xfrm>
            <a:off x="395288" y="4163962"/>
            <a:ext cx="8353425" cy="215445"/>
          </a:xfrm>
          <a:prstGeom prst="rect">
            <a:avLst/>
          </a:prstGeom>
          <a:noFill/>
        </p:spPr>
        <p:txBody>
          <a:bodyPr lIns="0" tIns="0" rIns="0" bIns="0"/>
          <a:lstStyle>
            <a:lvl1pPr marL="0" indent="0">
              <a:spcBef>
                <a:spcPts val="0"/>
              </a:spcBef>
              <a:spcAft>
                <a:spcPts val="0"/>
              </a:spcAft>
              <a:buNone/>
              <a:defRPr sz="1200" baseline="0">
                <a:solidFill>
                  <a:schemeClr val="accent1">
                    <a:lumMod val="7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endParaRPr lang="fr-FR" dirty="0"/>
          </a:p>
        </p:txBody>
      </p:sp>
      <p:sp>
        <p:nvSpPr>
          <p:cNvPr id="11" name="Footer placeholder">
            <a:extLst>
              <a:ext uri="{FF2B5EF4-FFF2-40B4-BE49-F238E27FC236}">
                <a16:creationId xmlns:a16="http://schemas.microsoft.com/office/drawing/2014/main" id="{514E0117-6672-CBE9-50C7-E628F4E4D1D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pic>
        <p:nvPicPr>
          <p:cNvPr id="5" name="Schneider Electric logotype" descr="schneider_LIO_Life-Green_RGB.png">
            <a:extLst>
              <a:ext uri="{FF2B5EF4-FFF2-40B4-BE49-F238E27FC236}">
                <a16:creationId xmlns:a16="http://schemas.microsoft.com/office/drawing/2014/main" id="{06CC1E02-44AB-A14E-FEF4-FB038637E5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226986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966884987"/>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40969069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B1E66987-347D-AA64-99CC-59B71CC4D832}"/>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8735C2B1-2973-AFD5-AD48-9381B4F3FD3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bg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8" y="1419226"/>
            <a:ext cx="5449625"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aption placeholder">
            <a:extLst>
              <a:ext uri="{FF2B5EF4-FFF2-40B4-BE49-F238E27FC236}">
                <a16:creationId xmlns:a16="http://schemas.microsoft.com/office/drawing/2014/main" id="{92B24207-4730-2628-B111-4965D5528F66}"/>
              </a:ext>
            </a:extLst>
          </p:cNvPr>
          <p:cNvSpPr>
            <a:spLocks noGrp="1"/>
          </p:cNvSpPr>
          <p:nvPr>
            <p:ph type="body" sz="quarter" idx="11"/>
          </p:nvPr>
        </p:nvSpPr>
        <p:spPr>
          <a:xfrm>
            <a:off x="395288" y="4341813"/>
            <a:ext cx="5437187" cy="153987"/>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0873455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9E46972-4FF7-FD54-938B-06DDFCF08D0A}"/>
              </a:ext>
            </a:extLst>
          </p:cNvPr>
          <p:cNvSpPr>
            <a:spLocks noGrp="1"/>
          </p:cNvSpPr>
          <p:nvPr>
            <p:ph type="title" hasCustomPrompt="1"/>
          </p:nvPr>
        </p:nvSpPr>
        <p:spPr>
          <a:xfrm>
            <a:off x="395287" y="419924"/>
            <a:ext cx="8353425" cy="675449"/>
          </a:xfrm>
          <a:prstGeom prst="rect">
            <a:avLst/>
          </a:prstGeom>
        </p:spPr>
        <p:txBody>
          <a:bodyPr lIns="0" tIns="0" rIns="0" bIns="0"/>
          <a:lstStyle>
            <a:lvl1pPr>
              <a:lnSpc>
                <a:spcPts val="2580"/>
              </a:lnSpc>
              <a:defRPr b="1">
                <a:solidFill>
                  <a:schemeClr val="tx2"/>
                </a:solidFill>
              </a:defRPr>
            </a:lvl1pPr>
          </a:lstStyle>
          <a:p>
            <a:r>
              <a:rPr lang="en-GB" dirty="0"/>
              <a:t>Click to edit </a:t>
            </a:r>
            <a:br>
              <a:rPr lang="en-GB" dirty="0"/>
            </a:br>
            <a:r>
              <a:rPr lang="en-GB" dirty="0"/>
              <a:t>Master title style</a:t>
            </a:r>
            <a:endParaRPr lang="en-PL" dirty="0"/>
          </a:p>
        </p:txBody>
      </p:sp>
      <p:sp>
        <p:nvSpPr>
          <p:cNvPr id="3" name="Subhead placeholder">
            <a:extLst>
              <a:ext uri="{FF2B5EF4-FFF2-40B4-BE49-F238E27FC236}">
                <a16:creationId xmlns:a16="http://schemas.microsoft.com/office/drawing/2014/main" id="{62F3512C-764F-77DB-DC6F-2FB90D80AEF1}"/>
              </a:ext>
            </a:extLst>
          </p:cNvPr>
          <p:cNvSpPr>
            <a:spLocks noGrp="1"/>
          </p:cNvSpPr>
          <p:nvPr>
            <p:ph type="body" sz="quarter" idx="10" hasCustomPrompt="1"/>
          </p:nvPr>
        </p:nvSpPr>
        <p:spPr>
          <a:xfrm>
            <a:off x="395288" y="1095375"/>
            <a:ext cx="8353425" cy="255894"/>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395289" y="1539240"/>
            <a:ext cx="8353424" cy="26168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88533050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with callout 1">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7A620D69-D0C7-F3FD-C561-EB56B5496F00}"/>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E8A3EB47-E081-8533-49E5-36D9C02326DC}"/>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395288" y="1419226"/>
            <a:ext cx="5449625"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a:extLst>
              <a:ext uri="{FF2B5EF4-FFF2-40B4-BE49-F238E27FC236}">
                <a16:creationId xmlns:a16="http://schemas.microsoft.com/office/drawing/2014/main" id="{2188F191-BF67-D559-DCC1-DE45BCB01BF3}"/>
              </a:ext>
              <a:ext uri="{C183D7F6-B498-43B3-948B-1728B52AA6E4}">
                <adec:decorative xmlns:adec="http://schemas.microsoft.com/office/drawing/2017/decorative" val="1"/>
              </a:ext>
            </a:extLst>
          </p:cNvPr>
          <p:cNvCxnSpPr>
            <a:cxnSpLocks/>
          </p:cNvCxnSpPr>
          <p:nvPr userDrawn="1"/>
        </p:nvCxnSpPr>
        <p:spPr>
          <a:xfrm>
            <a:off x="6017679" y="1419226"/>
            <a:ext cx="0" cy="2736849"/>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6202885" y="1419226"/>
            <a:ext cx="2545828"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42089779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with callout 2">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81988239-23F8-BED4-214D-A4BB94E86BA3}"/>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CC35813A-EC07-8EEC-B070-50E32D251A07}"/>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395288" y="1419226"/>
            <a:ext cx="5449625"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6202885" y="1419226"/>
            <a:ext cx="2545828"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309045643"/>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634F52AE-E83F-09B2-7A52-90F95F3CB9B4}"/>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rgbClr val="3DCD58"/>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BEAB0F83-7670-2947-5A4E-F58E58D6F8D6}"/>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395289" y="4341813"/>
            <a:ext cx="4013900"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4570449" y="1419226"/>
            <a:ext cx="0" cy="2736849"/>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4731709" y="1419226"/>
            <a:ext cx="4017003"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4731709" y="4341813"/>
            <a:ext cx="4008848"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607679225"/>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D027961-5A2D-7E5E-CE5F-F0698689FAD1}"/>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BB44A6C4-26C5-9D87-29D5-BEBF6F1CD820}"/>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395289" y="4341813"/>
            <a:ext cx="4013900"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4731709" y="1419226"/>
            <a:ext cx="4017003"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4731709" y="4341813"/>
            <a:ext cx="4008848"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6024632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83090A6C-DBFA-40C3-DB94-67F54B6E5898}"/>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0DA55B66-3673-CCC8-8373-F4F39BC8642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9" y="1419225"/>
            <a:ext cx="2545828"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p:nvPr>
        </p:nvSpPr>
        <p:spPr>
          <a:xfrm>
            <a:off x="3299086" y="1419225"/>
            <a:ext cx="2545828"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p:nvPr>
        </p:nvSpPr>
        <p:spPr>
          <a:xfrm>
            <a:off x="6202885" y="1419225"/>
            <a:ext cx="2545828"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36751594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2442F8D9-9324-1A65-AAAC-CD461EAB286F}"/>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9" name="Subhead placeholder">
            <a:extLst>
              <a:ext uri="{FF2B5EF4-FFF2-40B4-BE49-F238E27FC236}">
                <a16:creationId xmlns:a16="http://schemas.microsoft.com/office/drawing/2014/main" id="{072C8453-87FE-F368-DC91-977B2B44190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6" name="Content placeholder">
            <a:extLst>
              <a:ext uri="{FF2B5EF4-FFF2-40B4-BE49-F238E27FC236}">
                <a16:creationId xmlns:a16="http://schemas.microsoft.com/office/drawing/2014/main" id="{F13B22BC-AA69-630F-254D-951E144DD473}"/>
              </a:ext>
            </a:extLst>
          </p:cNvPr>
          <p:cNvSpPr>
            <a:spLocks noGrp="1"/>
          </p:cNvSpPr>
          <p:nvPr>
            <p:ph sz="quarter" idx="21"/>
          </p:nvPr>
        </p:nvSpPr>
        <p:spPr>
          <a:xfrm>
            <a:off x="395288" y="1422401"/>
            <a:ext cx="547247" cy="529539"/>
          </a:xfrm>
          <a:prstGeom prst="rect">
            <a:avLst/>
          </a:prstGeom>
          <a:solidFill>
            <a:schemeClr val="accent2">
              <a:alpha val="20000"/>
            </a:schemeClr>
          </a:solidFill>
        </p:spPr>
        <p:txBody>
          <a:bodyPr vert="horz" lIns="0" tIns="0" rIns="0" bIns="0"/>
          <a:lstStyle>
            <a:lvl1pPr marL="0" indent="0">
              <a:buNone/>
              <a:defRPr sz="70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hasCustomPrompt="1"/>
          </p:nvPr>
        </p:nvSpPr>
        <p:spPr>
          <a:xfrm>
            <a:off x="395289" y="2137678"/>
            <a:ext cx="2545828" cy="2018397"/>
          </a:xfrm>
          <a:prstGeom prst="rect">
            <a:avLst/>
          </a:prstGeom>
        </p:spPr>
        <p:txBody>
          <a:bodyPr vert="horz" lIns="0" tIns="0" rIns="0" bIns="0" rtlCol="0">
            <a:noAutofit/>
          </a:bodyPr>
          <a:lstStyle>
            <a:lvl1pPr marL="0" indent="0">
              <a:defRPr/>
            </a:lvl1pPr>
            <a:lvl2pPr>
              <a:buClr>
                <a:srgbClr val="3DCD58"/>
              </a:buClr>
              <a:defRPr/>
            </a:lvl2pPr>
            <a:lvl3pPr>
              <a:buClr>
                <a:srgbClr val="3DCD58"/>
              </a:buClr>
              <a:defRPr/>
            </a:lvl3pPr>
            <a:lvl4pPr>
              <a:buClr>
                <a:srgbClr val="3DCD58"/>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a:extLst>
              <a:ext uri="{FF2B5EF4-FFF2-40B4-BE49-F238E27FC236}">
                <a16:creationId xmlns:a16="http://schemas.microsoft.com/office/drawing/2014/main" id="{6F2D8F97-5416-9456-1E28-CCB2A7685F0F}"/>
              </a:ext>
            </a:extLst>
          </p:cNvPr>
          <p:cNvSpPr>
            <a:spLocks noGrp="1"/>
          </p:cNvSpPr>
          <p:nvPr>
            <p:ph sz="quarter" idx="22"/>
          </p:nvPr>
        </p:nvSpPr>
        <p:spPr>
          <a:xfrm>
            <a:off x="3295885" y="1422401"/>
            <a:ext cx="547247" cy="529539"/>
          </a:xfrm>
          <a:prstGeom prst="rect">
            <a:avLst/>
          </a:prstGeom>
          <a:solidFill>
            <a:schemeClr val="accent2">
              <a:alpha val="20000"/>
            </a:schemeClr>
          </a:solidFill>
        </p:spPr>
        <p:txBody>
          <a:bodyPr vert="horz" lIns="0" tIns="0" rIns="0" bIns="0"/>
          <a:lstStyle>
            <a:lvl1pPr marL="0" indent="0">
              <a:buNone/>
              <a:defRPr sz="70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hasCustomPrompt="1"/>
          </p:nvPr>
        </p:nvSpPr>
        <p:spPr>
          <a:xfrm>
            <a:off x="3299086" y="2137678"/>
            <a:ext cx="2545828" cy="2018397"/>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a:extLst>
              <a:ext uri="{FF2B5EF4-FFF2-40B4-BE49-F238E27FC236}">
                <a16:creationId xmlns:a16="http://schemas.microsoft.com/office/drawing/2014/main" id="{253DCDFD-0DDB-883A-2B0D-BB6B3D331225}"/>
              </a:ext>
            </a:extLst>
          </p:cNvPr>
          <p:cNvSpPr>
            <a:spLocks noGrp="1"/>
          </p:cNvSpPr>
          <p:nvPr>
            <p:ph sz="quarter" idx="23"/>
          </p:nvPr>
        </p:nvSpPr>
        <p:spPr>
          <a:xfrm>
            <a:off x="6196482" y="1422401"/>
            <a:ext cx="547247" cy="529539"/>
          </a:xfrm>
          <a:prstGeom prst="rect">
            <a:avLst/>
          </a:prstGeom>
          <a:solidFill>
            <a:schemeClr val="accent2">
              <a:alpha val="20000"/>
            </a:schemeClr>
          </a:solidFill>
        </p:spPr>
        <p:txBody>
          <a:bodyPr vert="horz" lIns="0" tIns="0" rIns="0" bIns="0"/>
          <a:lstStyle>
            <a:lvl1pPr marL="0" indent="0">
              <a:buNone/>
              <a:defRPr sz="70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hasCustomPrompt="1"/>
          </p:nvPr>
        </p:nvSpPr>
        <p:spPr>
          <a:xfrm>
            <a:off x="6202885" y="2137678"/>
            <a:ext cx="2545828" cy="2018397"/>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98813106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9" name="Image placeholder"/>
          <p:cNvSpPr>
            <a:spLocks noGrp="1"/>
          </p:cNvSpPr>
          <p:nvPr>
            <p:ph type="pic" sz="quarter" idx="14"/>
          </p:nvPr>
        </p:nvSpPr>
        <p:spPr>
          <a:xfrm>
            <a:off x="0" y="0"/>
            <a:ext cx="9144000" cy="5143500"/>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p:cNvSpPr>
            <a:spLocks noGrp="1"/>
          </p:cNvSpPr>
          <p:nvPr>
            <p:ph type="ctrTitle" hasCustomPrompt="1"/>
          </p:nvPr>
        </p:nvSpPr>
        <p:spPr>
          <a:xfrm>
            <a:off x="395288" y="2571750"/>
            <a:ext cx="8353425" cy="553998"/>
          </a:xfrm>
          <a:prstGeom prst="rect">
            <a:avLst/>
          </a:prstGeom>
        </p:spPr>
        <p:txBody>
          <a:bodyPr wrap="none" lIns="0" tIns="0" rIns="0" bIns="0" anchor="ctr" anchorCtr="0">
            <a:noAutofit/>
          </a:bodyPr>
          <a:lstStyle>
            <a:lvl1pPr marL="0" indent="0" algn="l">
              <a:buFont typeface="Arial"/>
              <a:buNone/>
              <a:defRPr sz="2800" b="1">
                <a:solidFill>
                  <a:schemeClr val="bg2"/>
                </a:solidFill>
              </a:defRPr>
            </a:lvl1pPr>
          </a:lstStyle>
          <a:p>
            <a:r>
              <a:rPr lang="en-US" dirty="0"/>
              <a:t>Presentation Title</a:t>
            </a:r>
          </a:p>
        </p:txBody>
      </p:sp>
      <p:sp>
        <p:nvSpPr>
          <p:cNvPr id="9" name="Subtitle"/>
          <p:cNvSpPr>
            <a:spLocks noGrp="1"/>
          </p:cNvSpPr>
          <p:nvPr>
            <p:ph type="subTitle" idx="1" hasCustomPrompt="1"/>
          </p:nvPr>
        </p:nvSpPr>
        <p:spPr>
          <a:xfrm>
            <a:off x="395288" y="3204247"/>
            <a:ext cx="8353426" cy="210960"/>
          </a:xfrm>
          <a:prstGeom prst="rect">
            <a:avLst/>
          </a:prstGeom>
        </p:spPr>
        <p:txBody>
          <a:bodyPr lIns="0" tIns="0" rIns="0" bIns="0">
            <a:noAutofit/>
          </a:bodyPr>
          <a:lstStyle>
            <a:lvl1pPr marL="0" indent="0" algn="l">
              <a:buNone/>
              <a:defRPr sz="1600" baseline="0">
                <a:solidFill>
                  <a:schemeClr val="bg2"/>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2" name="Presenter and date">
            <a:extLst>
              <a:ext uri="{FF2B5EF4-FFF2-40B4-BE49-F238E27FC236}">
                <a16:creationId xmlns:a16="http://schemas.microsoft.com/office/drawing/2014/main" id="{FC8DC9EA-D2DD-1BBC-2271-12D1887C33D0}"/>
              </a:ext>
            </a:extLst>
          </p:cNvPr>
          <p:cNvSpPr>
            <a:spLocks noGrp="1"/>
          </p:cNvSpPr>
          <p:nvPr>
            <p:ph type="body" sz="quarter" idx="15" hasCustomPrompt="1"/>
          </p:nvPr>
        </p:nvSpPr>
        <p:spPr>
          <a:xfrm>
            <a:off x="395288" y="3940699"/>
            <a:ext cx="8351204" cy="215445"/>
          </a:xfrm>
          <a:prstGeom prst="rect">
            <a:avLst/>
          </a:prstGeom>
          <a:noFill/>
        </p:spPr>
        <p:txBody>
          <a:bodyPr lIns="0" tIns="0" rIns="0" bIns="0"/>
          <a:lstStyle>
            <a:lvl1pPr marL="0" indent="0">
              <a:spcBef>
                <a:spcPts val="0"/>
              </a:spcBef>
              <a:spcAft>
                <a:spcPts val="0"/>
              </a:spcAft>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endParaRPr lang="fr-FR" dirty="0"/>
          </a:p>
        </p:txBody>
      </p:sp>
      <p:sp>
        <p:nvSpPr>
          <p:cNvPr id="11" name="Footer placeholder">
            <a:extLst>
              <a:ext uri="{FF2B5EF4-FFF2-40B4-BE49-F238E27FC236}">
                <a16:creationId xmlns:a16="http://schemas.microsoft.com/office/drawing/2014/main" id="{514E0117-6672-CBE9-50C7-E628F4E4D1D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grpSp>
        <p:nvGrpSpPr>
          <p:cNvPr id="5" name="Schneider Electric logotype">
            <a:extLst>
              <a:ext uri="{FF2B5EF4-FFF2-40B4-BE49-F238E27FC236}">
                <a16:creationId xmlns:a16="http://schemas.microsoft.com/office/drawing/2014/main" id="{2F60AECC-D80E-7AB3-9EEA-892836163E60}"/>
              </a:ext>
              <a:ext uri="{C183D7F6-B498-43B3-948B-1728B52AA6E4}">
                <adec:decorative xmlns:adec="http://schemas.microsoft.com/office/drawing/2017/decorative" val="1"/>
              </a:ext>
            </a:extLst>
          </p:cNvPr>
          <p:cNvGrpSpPr/>
          <p:nvPr userDrawn="1"/>
        </p:nvGrpSpPr>
        <p:grpSpPr>
          <a:xfrm>
            <a:off x="6888149" y="4469443"/>
            <a:ext cx="2041799" cy="675610"/>
            <a:chOff x="6309407" y="4425246"/>
            <a:chExt cx="2191384" cy="725106"/>
          </a:xfrm>
        </p:grpSpPr>
        <p:pic>
          <p:nvPicPr>
            <p:cNvPr id="7" name="Picture 6">
              <a:extLst>
                <a:ext uri="{FF2B5EF4-FFF2-40B4-BE49-F238E27FC236}">
                  <a16:creationId xmlns:a16="http://schemas.microsoft.com/office/drawing/2014/main" id="{6958C072-9348-FB26-1936-7A77C3A0AE9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10" name="Picture 9">
              <a:extLst>
                <a:ext uri="{FF2B5EF4-FFF2-40B4-BE49-F238E27FC236}">
                  <a16:creationId xmlns:a16="http://schemas.microsoft.com/office/drawing/2014/main" id="{9B707EC7-28E4-C074-C7E6-5E75025CB28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3940722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with object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68AFDDF-7AE7-F5B5-C845-592BED55CE76}"/>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B5465C64-A9A5-3125-59DA-B4EF1C966465}"/>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4570449" y="1419225"/>
            <a:ext cx="0" cy="2736850"/>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4726656" y="1419225"/>
            <a:ext cx="4022058" cy="2736850"/>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64978773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with object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FA8EA3D-B623-E349-DF7C-48F56B887493}"/>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A10618BA-CD25-7520-261C-51D9BF7AA75D}"/>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4"/>
            <a:ext cx="4013901"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4726656" y="1419225"/>
            <a:ext cx="4022058" cy="2736850"/>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72626429"/>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395287" y="419924"/>
            <a:ext cx="4013901" cy="675449"/>
          </a:xfrm>
          <a:prstGeom prst="rect">
            <a:avLst/>
          </a:prstGeom>
        </p:spPr>
        <p:txBody>
          <a:bodyPr lIns="0" tIns="0" rIns="0" bIns="0"/>
          <a:lstStyle>
            <a:lvl1pPr>
              <a:lnSpc>
                <a:spcPts val="2580"/>
              </a:lnSpc>
              <a:defRPr b="1">
                <a:solidFill>
                  <a:schemeClr val="tx2"/>
                </a:solidFill>
              </a:defRPr>
            </a:lvl1pPr>
          </a:lstStyle>
          <a:p>
            <a:r>
              <a:rPr lang="en-GB" dirty="0"/>
              <a:t>Click to edit </a:t>
            </a:r>
            <a:br>
              <a:rPr lang="en-GB" dirty="0"/>
            </a:br>
            <a:r>
              <a:rPr lang="en-GB" dirty="0"/>
              <a:t>Master title style</a:t>
            </a:r>
            <a:endParaRPr lang="en-PL" dirty="0"/>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395288" y="1095375"/>
            <a:ext cx="4013901" cy="255894"/>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4572001" y="0"/>
            <a:ext cx="4572000"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643421664"/>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8386A474-38DB-0B23-1C72-BCD6B993DCFE}"/>
              </a:ext>
            </a:extLst>
          </p:cNvPr>
          <p:cNvSpPr>
            <a:spLocks noGrp="1"/>
          </p:cNvSpPr>
          <p:nvPr>
            <p:ph type="title"/>
          </p:nvPr>
        </p:nvSpPr>
        <p:spPr>
          <a:xfrm>
            <a:off x="395287" y="419925"/>
            <a:ext cx="5487353"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E251600E-7C49-C7B2-DC7C-5F0CA7388CCC}"/>
              </a:ext>
            </a:extLst>
          </p:cNvPr>
          <p:cNvSpPr>
            <a:spLocks noGrp="1"/>
          </p:cNvSpPr>
          <p:nvPr>
            <p:ph type="body" sz="quarter" idx="10" hasCustomPrompt="1"/>
          </p:nvPr>
        </p:nvSpPr>
        <p:spPr>
          <a:xfrm>
            <a:off x="395288" y="888150"/>
            <a:ext cx="5487353"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5487353"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a:extLst>
              <a:ext uri="{FF2B5EF4-FFF2-40B4-BE49-F238E27FC236}">
                <a16:creationId xmlns:a16="http://schemas.microsoft.com/office/drawing/2014/main" id="{011A455B-63B4-B112-5863-8F700E7E59A9}"/>
              </a:ext>
            </a:extLst>
          </p:cNvPr>
          <p:cNvSpPr>
            <a:spLocks noGrp="1"/>
          </p:cNvSpPr>
          <p:nvPr>
            <p:ph sz="quarter" idx="13"/>
          </p:nvPr>
        </p:nvSpPr>
        <p:spPr>
          <a:xfrm>
            <a:off x="6098400" y="0"/>
            <a:ext cx="3045600"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63101053"/>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FC13BCD2-D80E-52D0-26FA-E1F47A3A9251}"/>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66E560CD-D924-C4C1-8375-4AA4CD57F32F}"/>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pic>
        <p:nvPicPr>
          <p:cNvPr id="8" name="World map">
            <a:extLst>
              <a:ext uri="{FF2B5EF4-FFF2-40B4-BE49-F238E27FC236}">
                <a16:creationId xmlns:a16="http://schemas.microsoft.com/office/drawing/2014/main" id="{52A990EE-8DF2-05A7-089B-BCCC7AAAA68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729" b="4729"/>
          <a:stretch/>
        </p:blipFill>
        <p:spPr>
          <a:xfrm>
            <a:off x="372802" y="1408923"/>
            <a:ext cx="6155414" cy="3057570"/>
          </a:xfrm>
          <a:prstGeom prst="rect">
            <a:avLst/>
          </a:prstGeom>
        </p:spPr>
      </p:pic>
      <p:sp>
        <p:nvSpPr>
          <p:cNvPr id="12" name="Text placeholder">
            <a:extLst>
              <a:ext uri="{FF2B5EF4-FFF2-40B4-BE49-F238E27FC236}">
                <a16:creationId xmlns:a16="http://schemas.microsoft.com/office/drawing/2014/main" id="{3A3EB957-601D-37A2-46DA-887B5E3D13F0}"/>
              </a:ext>
            </a:extLst>
          </p:cNvPr>
          <p:cNvSpPr>
            <a:spLocks noGrp="1"/>
          </p:cNvSpPr>
          <p:nvPr>
            <p:ph idx="1"/>
          </p:nvPr>
        </p:nvSpPr>
        <p:spPr>
          <a:xfrm>
            <a:off x="6898463" y="1408924"/>
            <a:ext cx="1850250" cy="2747152"/>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134203548"/>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2443677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275056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18306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37000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287163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0828395D-ACDE-BE4E-DEAB-9C149D4D1326}"/>
              </a:ext>
            </a:extLst>
          </p:cNvPr>
          <p:cNvSpPr>
            <a:spLocks noGrp="1"/>
          </p:cNvSpPr>
          <p:nvPr>
            <p:ph type="title" hasCustomPrompt="1"/>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Agenda</a:t>
            </a:r>
            <a:endParaRPr lang="en-PL" dirty="0"/>
          </a:p>
        </p:txBody>
      </p:sp>
      <p:sp>
        <p:nvSpPr>
          <p:cNvPr id="12" name="Agenda placeholder">
            <a:extLst>
              <a:ext uri="{FF2B5EF4-FFF2-40B4-BE49-F238E27FC236}">
                <a16:creationId xmlns:a16="http://schemas.microsoft.com/office/drawing/2014/main" id="{1B8BB3E6-4B98-DE9C-FD65-86C75C7D5E30}"/>
              </a:ext>
            </a:extLst>
          </p:cNvPr>
          <p:cNvSpPr>
            <a:spLocks noGrp="1"/>
          </p:cNvSpPr>
          <p:nvPr>
            <p:ph idx="1" hasCustomPrompt="1"/>
          </p:nvPr>
        </p:nvSpPr>
        <p:spPr>
          <a:xfrm>
            <a:off x="395289" y="1419226"/>
            <a:ext cx="8353424" cy="2736850"/>
          </a:xfrm>
          <a:prstGeom prst="rect">
            <a:avLst/>
          </a:prstGeom>
        </p:spPr>
        <p:txBody>
          <a:bodyPr vert="horz" lIns="0" tIns="0" rIns="0" bIns="0" rtlCol="0">
            <a:noAutofit/>
          </a:bodyPr>
          <a:lstStyle>
            <a:lvl1pPr marL="342900" indent="-342900">
              <a:buClr>
                <a:schemeClr val="bg2"/>
              </a:buClr>
              <a:buFont typeface="+mj-lt"/>
              <a:buAutoNum type="arabicPeriod"/>
              <a:defRPr/>
            </a:lvl1pPr>
            <a:lvl2pPr marL="522281" indent="-342900">
              <a:buFont typeface="+mj-lt"/>
              <a:buAutoNum type="arabicPeriod"/>
              <a:defRPr/>
            </a:lvl2pPr>
            <a:lvl3pPr marL="701662" indent="-342900">
              <a:buFont typeface="+mj-lt"/>
              <a:buAutoNum type="arabicPeriod"/>
              <a:defRPr/>
            </a:lvl3pPr>
            <a:lvl4pPr marL="882631" indent="-342900">
              <a:buFont typeface="+mj-lt"/>
              <a:buAutoNum type="arabicPeriod"/>
              <a:defRPr/>
            </a:lvl4pPr>
            <a:lvl5pPr marL="1054075" indent="-342900">
              <a:buFont typeface="+mj-lt"/>
              <a:buAutoNum type="arabicPeriod"/>
              <a:defRPr/>
            </a:lvl5pPr>
          </a:lstStyle>
          <a:p>
            <a:pPr lvl="0"/>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lvl="0"/>
            <a:endParaRPr lang="en-US" dirty="0"/>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defPPr>
              <a:defRPr lang="en-US"/>
            </a:defPPr>
            <a:lvl1pPr marL="0" algn="l" defTabSz="457184" rtl="0" eaLnBrk="1" latinLnBrk="0" hangingPunct="1">
              <a:defRPr sz="600" kern="1200">
                <a:solidFill>
                  <a:schemeClr val="accent1"/>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r>
              <a:rPr lang="en-US"/>
              <a:t>Property of Schneider Electric |</a:t>
            </a:r>
            <a:endParaRPr lang="en-US" dirty="0"/>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defPPr>
              <a:defRPr lang="en-US"/>
            </a:defPPr>
            <a:lvl1pPr marL="0" algn="l" defTabSz="457184" rtl="0" eaLnBrk="1" latinLnBrk="0" hangingPunct="1">
              <a:defRPr sz="600" kern="1200">
                <a:solidFill>
                  <a:schemeClr val="bg2"/>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r>
              <a:rPr lang="en-US" dirty="0"/>
              <a:t>Page </a:t>
            </a:r>
            <a:fld id="{5A9C12DC-491F-9444-86A2-13AC5C62A2FC}" type="slidenum">
              <a:rPr lang="en-US" smtClean="0"/>
              <a:pPr/>
              <a:t>‹N°›</a:t>
            </a:fld>
            <a:endParaRPr lang="en-US" dirty="0"/>
          </a:p>
        </p:txBody>
      </p:sp>
      <p:pic>
        <p:nvPicPr>
          <p:cNvPr id="4" name="Schneider Electric logotype" descr="schneider_LIO_Life-Green_RGB.png">
            <a:extLst>
              <a:ext uri="{FF2B5EF4-FFF2-40B4-BE49-F238E27FC236}">
                <a16:creationId xmlns:a16="http://schemas.microsoft.com/office/drawing/2014/main" id="{E3418C87-C88E-B373-0FE2-081A19FC94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157573679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4260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541515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105433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43073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9217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21" name="Text Placeholder 11"/>
          <p:cNvSpPr>
            <a:spLocks noGrp="1"/>
          </p:cNvSpPr>
          <p:nvPr>
            <p:ph type="body" sz="quarter" idx="36" hasCustomPrompt="1"/>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a:t>
            </a:r>
            <a:r>
              <a:rPr lang="en-US" err="1"/>
              <a:t>edt</a:t>
            </a:r>
            <a:r>
              <a:rPr lang="en-US"/>
              <a: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670176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73110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126513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66423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76152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395289" y="2175152"/>
            <a:ext cx="8353424" cy="396597"/>
          </a:xfrm>
          <a:prstGeom prst="rect">
            <a:avLst/>
          </a:prstGeom>
        </p:spPr>
        <p:txBody>
          <a:bodyPr lIns="0" tIns="0" rIns="0" bIns="0" anchor="ctr" anchorCtr="0">
            <a:noAutofit/>
          </a:bodyPr>
          <a:lstStyle>
            <a:lvl1pPr algn="l">
              <a:defRPr sz="3400" b="1" baseline="0">
                <a:solidFill>
                  <a:schemeClr val="bg2"/>
                </a:solidFill>
              </a:defRPr>
            </a:lvl1pPr>
          </a:lstStyle>
          <a:p>
            <a:r>
              <a:rPr lang="en-US" dirty="0"/>
              <a:t>Click To Edit Section Title</a:t>
            </a:r>
          </a:p>
        </p:txBody>
      </p:sp>
      <p:sp>
        <p:nvSpPr>
          <p:cNvPr id="8" name="Subtitle placeholder"/>
          <p:cNvSpPr>
            <a:spLocks noGrp="1"/>
          </p:cNvSpPr>
          <p:nvPr>
            <p:ph type="body" sz="quarter" idx="11" hasCustomPrompt="1"/>
          </p:nvPr>
        </p:nvSpPr>
        <p:spPr>
          <a:xfrm>
            <a:off x="395289" y="2753766"/>
            <a:ext cx="8353424" cy="215444"/>
          </a:xfrm>
          <a:prstGeom prst="rect">
            <a:avLst/>
          </a:prstGeom>
        </p:spPr>
        <p:txBody>
          <a:bodyPr lIns="0" tIns="0" rIns="0" bIns="0" anchor="ctr" anchorCtr="0">
            <a:noAutofit/>
          </a:bodyPr>
          <a:lstStyle>
            <a:lvl1pPr marL="0" indent="0">
              <a:buNone/>
              <a:defRPr sz="1800" baseline="0">
                <a:solidFill>
                  <a:schemeClr val="accent1">
                    <a:lumMod val="75000"/>
                  </a:schemeClr>
                </a:solidFill>
              </a:defRPr>
            </a:lvl1pPr>
          </a:lstStyle>
          <a:p>
            <a:pPr lvl="0"/>
            <a:r>
              <a:rPr lang="en-US" dirty="0"/>
              <a:t>Click To Edit Optional Subtitle</a:t>
            </a:r>
          </a:p>
        </p:txBody>
      </p:sp>
      <p:sp>
        <p:nvSpPr>
          <p:cNvPr id="11" name="Footer placeholder">
            <a:extLst>
              <a:ext uri="{FF2B5EF4-FFF2-40B4-BE49-F238E27FC236}">
                <a16:creationId xmlns:a16="http://schemas.microsoft.com/office/drawing/2014/main" id="{AD8E57E0-7077-289B-3823-518532AE94E1}"/>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6" name="Slide number placeholder">
            <a:extLst>
              <a:ext uri="{FF2B5EF4-FFF2-40B4-BE49-F238E27FC236}">
                <a16:creationId xmlns:a16="http://schemas.microsoft.com/office/drawing/2014/main" id="{1E3EA943-2DE0-B331-7326-3D529FD76C6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pic>
        <p:nvPicPr>
          <p:cNvPr id="2" name="Schneider Electric logotype" descr="schneider_LIO_Life-Green_RGB.png">
            <a:extLst>
              <a:ext uri="{FF2B5EF4-FFF2-40B4-BE49-F238E27FC236}">
                <a16:creationId xmlns:a16="http://schemas.microsoft.com/office/drawing/2014/main" id="{DB404AF5-5F44-5087-512F-13290358EE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2316145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Large Object White">
    <p:spTree>
      <p:nvGrpSpPr>
        <p:cNvPr id="1" name=""/>
        <p:cNvGrpSpPr/>
        <p:nvPr/>
      </p:nvGrpSpPr>
      <p:grpSpPr>
        <a:xfrm>
          <a:off x="0" y="0"/>
          <a:ext cx="0" cy="0"/>
          <a:chOff x="0" y="0"/>
          <a:chExt cx="0" cy="0"/>
        </a:xfrm>
      </p:grpSpPr>
      <p:sp>
        <p:nvSpPr>
          <p:cNvPr id="4" name="TextBox 6"/>
          <p:cNvSpPr txBox="1"/>
          <p:nvPr userDrawn="1"/>
        </p:nvSpPr>
        <p:spPr>
          <a:xfrm>
            <a:off x="455613" y="4759325"/>
            <a:ext cx="2130425" cy="92075"/>
          </a:xfrm>
          <a:prstGeom prst="rect">
            <a:avLst/>
          </a:prstGeom>
          <a:noFill/>
        </p:spPr>
        <p:txBody>
          <a:bodyPr lIns="0" tIns="0" rIns="0" bIns="0" anchor="b">
            <a:spAutoFit/>
          </a:bodyPr>
          <a:lstStyle/>
          <a:p>
            <a:pPr defTabSz="457200">
              <a:defRPr/>
            </a:pPr>
            <a:r>
              <a:rPr lang="en-US" sz="600">
                <a:solidFill>
                  <a:srgbClr val="626469"/>
                </a:solidFill>
                <a:cs typeface="Arial" pitchFamily="34" charset="0"/>
              </a:rPr>
              <a:t>Confidential Property of Schneider Electric</a:t>
            </a:r>
          </a:p>
        </p:txBody>
      </p:sp>
      <p:sp>
        <p:nvSpPr>
          <p:cNvPr id="2" name="Title 1"/>
          <p:cNvSpPr>
            <a:spLocks noGrp="1"/>
          </p:cNvSpPr>
          <p:nvPr>
            <p:ph type="title"/>
          </p:nvPr>
        </p:nvSpPr>
        <p:spPr>
          <a:xfrm>
            <a:off x="457200" y="203598"/>
            <a:ext cx="8229600" cy="821531"/>
          </a:xfrm>
          <a:prstGeom prst="rect">
            <a:avLst/>
          </a:prstGeom>
        </p:spPr>
        <p:txBody>
          <a:bodyPr lIns="68589" tIns="34295" rIns="68589" bIns="34295"/>
          <a:lstStyle/>
          <a:p>
            <a:r>
              <a:rPr lang="en-US"/>
              <a:t>Click to edit Master title style</a:t>
            </a:r>
          </a:p>
        </p:txBody>
      </p:sp>
      <p:sp>
        <p:nvSpPr>
          <p:cNvPr id="3" name="Content Placeholder 2"/>
          <p:cNvSpPr>
            <a:spLocks noGrp="1"/>
          </p:cNvSpPr>
          <p:nvPr>
            <p:ph sz="half" idx="1"/>
          </p:nvPr>
        </p:nvSpPr>
        <p:spPr>
          <a:xfrm>
            <a:off x="457200" y="1132285"/>
            <a:ext cx="8229600" cy="3571875"/>
          </a:xfrm>
          <a:prstGeom prst="rect">
            <a:avLst/>
          </a:prstGeom>
        </p:spPr>
        <p:txBody>
          <a:bodyPr lIns="68589" tIns="34295" bIns="34295">
            <a:noAutofit/>
          </a:bodyPr>
          <a:lstStyle>
            <a:lvl1pPr marL="0" indent="0" algn="l">
              <a:buNone/>
              <a:defRPr sz="1700">
                <a:solidFill>
                  <a:srgbClr val="626469"/>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1096771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65" y="230188"/>
            <a:ext cx="8633531" cy="311624"/>
          </a:xfrm>
        </p:spPr>
        <p:txBody>
          <a:bodyPr>
            <a:spAutoFit/>
          </a:bodyPr>
          <a:lstStyle>
            <a:lvl1pPr>
              <a:defRPr sz="2000"/>
            </a:lvl1pPr>
          </a:lstStyle>
          <a:p>
            <a:r>
              <a:rPr lang="en-US"/>
              <a:t>Click To Edit Master Title Style</a:t>
            </a:r>
          </a:p>
        </p:txBody>
      </p:sp>
      <p:sp>
        <p:nvSpPr>
          <p:cNvPr id="15" name="Text Placeholder 11"/>
          <p:cNvSpPr>
            <a:spLocks noGrp="1"/>
          </p:cNvSpPr>
          <p:nvPr>
            <p:ph type="body" sz="quarter" idx="13" hasCustomPrompt="1"/>
          </p:nvPr>
        </p:nvSpPr>
        <p:spPr>
          <a:xfrm>
            <a:off x="6192839" y="4062456"/>
            <a:ext cx="2698750"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64"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029" indent="0">
              <a:buNone/>
              <a:defRPr sz="2000" b="1"/>
            </a:lvl2pPr>
            <a:lvl3pPr marL="914058" indent="0">
              <a:buNone/>
              <a:defRPr sz="1800" b="1"/>
            </a:lvl3pPr>
            <a:lvl4pPr marL="1371087" indent="0">
              <a:buNone/>
              <a:defRPr sz="1600" b="1"/>
            </a:lvl4pPr>
            <a:lvl5pPr marL="1828114" indent="0">
              <a:buNone/>
              <a:defRPr sz="1600" b="1"/>
            </a:lvl5pPr>
            <a:lvl6pPr marL="2285138" indent="0">
              <a:buNone/>
              <a:defRPr sz="1600" b="1"/>
            </a:lvl6pPr>
            <a:lvl7pPr marL="2742174" indent="0">
              <a:buNone/>
              <a:defRPr sz="1600" b="1"/>
            </a:lvl7pPr>
            <a:lvl8pPr marL="3199198" indent="0">
              <a:buNone/>
              <a:defRPr sz="1600" b="1"/>
            </a:lvl8pPr>
            <a:lvl9pPr marL="3656226" indent="0">
              <a:buNone/>
              <a:defRPr sz="1600" b="1"/>
            </a:lvl9pPr>
          </a:lstStyle>
          <a:p>
            <a:pPr lvl="0"/>
            <a:r>
              <a:rPr lang="en-US"/>
              <a:t>Click To Edit Master Text Styles</a:t>
            </a:r>
          </a:p>
        </p:txBody>
      </p:sp>
      <p:sp>
        <p:nvSpPr>
          <p:cNvPr id="23" name="Text Placeholder 11"/>
          <p:cNvSpPr>
            <a:spLocks noGrp="1"/>
          </p:cNvSpPr>
          <p:nvPr>
            <p:ph type="body" sz="quarter" idx="16" hasCustomPrompt="1"/>
          </p:nvPr>
        </p:nvSpPr>
        <p:spPr>
          <a:xfrm>
            <a:off x="258064" y="4062456"/>
            <a:ext cx="5574419"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caption goes here</a:t>
            </a:r>
          </a:p>
        </p:txBody>
      </p:sp>
      <p:sp>
        <p:nvSpPr>
          <p:cNvPr id="6" name="Content Placeholder 5"/>
          <p:cNvSpPr>
            <a:spLocks noGrp="1"/>
          </p:cNvSpPr>
          <p:nvPr>
            <p:ph sz="quarter" idx="18"/>
          </p:nvPr>
        </p:nvSpPr>
        <p:spPr>
          <a:xfrm>
            <a:off x="258063" y="1202024"/>
            <a:ext cx="5574419"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6192838" y="1201739"/>
            <a:ext cx="2698750" cy="1358064"/>
          </a:xfrm>
        </p:spPr>
        <p:txBody>
          <a:bodyPr>
            <a:spAutoFit/>
          </a:bodyPr>
          <a:lstStyle>
            <a:lvl1pPr>
              <a:defRPr sz="1200"/>
            </a:lvl1pPr>
            <a:lvl2pPr>
              <a:defRPr sz="1100"/>
            </a:lvl2pPr>
            <a:lvl3pPr>
              <a:defRPr sz="11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2" y="4857164"/>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252414" y="4857163"/>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506348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072FB1-B026-4FCA-98DE-3043C3AC1C20}"/>
              </a:ext>
            </a:extLst>
          </p:cNvPr>
          <p:cNvSpPr>
            <a:spLocks noGrp="1"/>
          </p:cNvSpPr>
          <p:nvPr>
            <p:ph type="dt" sz="half" idx="10"/>
          </p:nvPr>
        </p:nvSpPr>
        <p:spPr/>
        <p:txBody>
          <a:bodyPr/>
          <a:lstStyle/>
          <a:p>
            <a:fld id="{1D24F8E2-5B42-42C0-A42B-7F306F307296}" type="datetimeFigureOut">
              <a:rPr lang="en-US" smtClean="0"/>
              <a:t>12/5/2024</a:t>
            </a:fld>
            <a:endParaRPr lang="en-US"/>
          </a:p>
        </p:txBody>
      </p:sp>
      <p:sp>
        <p:nvSpPr>
          <p:cNvPr id="5" name="Footer Placeholder 4">
            <a:extLst>
              <a:ext uri="{FF2B5EF4-FFF2-40B4-BE49-F238E27FC236}">
                <a16:creationId xmlns:a16="http://schemas.microsoft.com/office/drawing/2014/main" id="{9401B585-8D20-4202-9A89-48AE2994B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63D0B-8E9A-4163-A68D-AE267D201D6F}"/>
              </a:ext>
            </a:extLst>
          </p:cNvPr>
          <p:cNvSpPr>
            <a:spLocks noGrp="1"/>
          </p:cNvSpPr>
          <p:nvPr>
            <p:ph type="sldNum" sz="quarter" idx="12"/>
          </p:nvPr>
        </p:nvSpPr>
        <p:spPr/>
        <p:txBody>
          <a:bodyPr/>
          <a:lstStyle/>
          <a:p>
            <a:fld id="{55EA772E-D6EA-4A8C-99DD-B11D71E0A37F}" type="slidenum">
              <a:rPr lang="en-US" smtClean="0"/>
              <a:t>‹N°›</a:t>
            </a:fld>
            <a:endParaRPr lang="en-US"/>
          </a:p>
        </p:txBody>
      </p:sp>
      <p:sp>
        <p:nvSpPr>
          <p:cNvPr id="7" name="Rectangle 6">
            <a:extLst>
              <a:ext uri="{FF2B5EF4-FFF2-40B4-BE49-F238E27FC236}">
                <a16:creationId xmlns:a16="http://schemas.microsoft.com/office/drawing/2014/main" id="{CA0B51F9-C76F-4B19-A6BF-42DA337F1229}"/>
              </a:ext>
            </a:extLst>
          </p:cNvPr>
          <p:cNvSpPr/>
          <p:nvPr userDrawn="1"/>
        </p:nvSpPr>
        <p:spPr>
          <a:xfrm>
            <a:off x="0" y="0"/>
            <a:ext cx="9144000" cy="811999"/>
          </a:xfrm>
          <a:prstGeom prst="rect">
            <a:avLst/>
          </a:prstGeom>
          <a:solidFill>
            <a:srgbClr val="3DCD58"/>
          </a:solidFill>
          <a:ln w="9525" cap="flat" cmpd="sng" algn="ctr">
            <a:noFill/>
            <a:prstDash val="solid"/>
          </a:ln>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marL="0" marR="0" lvl="0" indent="0" algn="ctr" defTabSz="456287"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rial"/>
              <a:ea typeface="+mn-ea"/>
              <a:cs typeface="+mn-cs"/>
            </a:endParaRPr>
          </a:p>
        </p:txBody>
      </p:sp>
      <p:sp>
        <p:nvSpPr>
          <p:cNvPr id="8" name="ZoneTexte 4">
            <a:extLst>
              <a:ext uri="{FF2B5EF4-FFF2-40B4-BE49-F238E27FC236}">
                <a16:creationId xmlns:a16="http://schemas.microsoft.com/office/drawing/2014/main" id="{03A7E7E2-2543-4D4C-9E39-6A60238ADA44}"/>
              </a:ext>
            </a:extLst>
          </p:cNvPr>
          <p:cNvSpPr txBox="1"/>
          <p:nvPr userDrawn="1"/>
        </p:nvSpPr>
        <p:spPr>
          <a:xfrm>
            <a:off x="1" y="37788"/>
            <a:ext cx="5080246" cy="369332"/>
          </a:xfrm>
          <a:prstGeom prst="rect">
            <a:avLst/>
          </a:prstGeom>
          <a:noFill/>
        </p:spPr>
        <p:txBody>
          <a:bodyPr wrap="square" rtlCol="0">
            <a:spAutoFit/>
          </a:bodyPr>
          <a:lstStyle/>
          <a:p>
            <a:r>
              <a:rPr lang="en-US" sz="1800">
                <a:solidFill>
                  <a:prstClr val="white"/>
                </a:solidFill>
                <a:effectLst>
                  <a:outerShdw blurRad="38100" dist="38100" dir="2700000" algn="tl">
                    <a:srgbClr val="000000">
                      <a:alpha val="43137"/>
                    </a:srgbClr>
                  </a:outerShdw>
                </a:effectLst>
                <a:latin typeface="Arial Rounded MT Bold" panose="020F0704030504030204" pitchFamily="34" charset="0"/>
              </a:rPr>
              <a:t>Lexium COBOT</a:t>
            </a:r>
            <a:endParaRPr kumimoji="0" lang="fr-FR" sz="180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p:sp>
        <p:nvSpPr>
          <p:cNvPr id="9" name="Rectangle: Top Corners Rounded 8">
            <a:extLst>
              <a:ext uri="{FF2B5EF4-FFF2-40B4-BE49-F238E27FC236}">
                <a16:creationId xmlns:a16="http://schemas.microsoft.com/office/drawing/2014/main" id="{2843E6B6-6B0A-4FDF-A26E-D5795067E287}"/>
              </a:ext>
            </a:extLst>
          </p:cNvPr>
          <p:cNvSpPr/>
          <p:nvPr userDrawn="1"/>
        </p:nvSpPr>
        <p:spPr>
          <a:xfrm>
            <a:off x="1524980" y="465750"/>
            <a:ext cx="1515618" cy="346249"/>
          </a:xfrm>
          <a:prstGeom prst="round2SameRect">
            <a:avLst/>
          </a:prstGeom>
          <a:solidFill>
            <a:schemeClr val="bg2">
              <a:lumMod val="90000"/>
            </a:schemeClr>
          </a:solidFill>
          <a:ln w="9525"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lvl="0" algn="ctr" defTabSz="456287">
              <a:lnSpc>
                <a:spcPct val="80000"/>
              </a:lnSpc>
              <a:tabLst>
                <a:tab pos="6324292" algn="l"/>
              </a:tabLst>
            </a:pPr>
            <a:r>
              <a:rPr lang="en-US" sz="1800" kern="0">
                <a:solidFill>
                  <a:prstClr val="white"/>
                </a:solidFill>
                <a:latin typeface="Arial Rounded MT Bold" panose="020F0704030504030204" pitchFamily="34" charset="0"/>
              </a:rPr>
              <a:t>WHY?</a:t>
            </a:r>
          </a:p>
        </p:txBody>
      </p:sp>
      <p:sp>
        <p:nvSpPr>
          <p:cNvPr id="10" name="Rectangle: Top Corners Rounded 9">
            <a:extLst>
              <a:ext uri="{FF2B5EF4-FFF2-40B4-BE49-F238E27FC236}">
                <a16:creationId xmlns:a16="http://schemas.microsoft.com/office/drawing/2014/main" id="{98E17292-F1D2-42CE-91A3-DCA290D7C16D}"/>
              </a:ext>
            </a:extLst>
          </p:cNvPr>
          <p:cNvSpPr/>
          <p:nvPr userDrawn="1"/>
        </p:nvSpPr>
        <p:spPr>
          <a:xfrm>
            <a:off x="3050264" y="465750"/>
            <a:ext cx="1515618" cy="346249"/>
          </a:xfrm>
          <a:prstGeom prst="round2SameRect">
            <a:avLst/>
          </a:prstGeom>
          <a:solidFill>
            <a:schemeClr val="bg2">
              <a:lumMod val="90000"/>
            </a:schemeClr>
          </a:solidFill>
          <a:ln w="9525"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algn="ctr" defTabSz="456287">
              <a:lnSpc>
                <a:spcPct val="80000"/>
              </a:lnSpc>
              <a:tabLst>
                <a:tab pos="6324292" algn="l"/>
              </a:tabLst>
            </a:pPr>
            <a:r>
              <a:rPr lang="en-US" sz="1800" kern="0">
                <a:solidFill>
                  <a:prstClr val="white"/>
                </a:solidFill>
                <a:latin typeface="Arial Rounded MT Bold" panose="020F0704030504030204" pitchFamily="34" charset="0"/>
              </a:rPr>
              <a:t>HOW?</a:t>
            </a:r>
          </a:p>
        </p:txBody>
      </p:sp>
      <p:sp>
        <p:nvSpPr>
          <p:cNvPr id="11" name="Rectangle: Top Corners Rounded 10">
            <a:extLst>
              <a:ext uri="{FF2B5EF4-FFF2-40B4-BE49-F238E27FC236}">
                <a16:creationId xmlns:a16="http://schemas.microsoft.com/office/drawing/2014/main" id="{9D2225D5-2FA0-450F-ACDC-CCA5669A2750}"/>
              </a:ext>
            </a:extLst>
          </p:cNvPr>
          <p:cNvSpPr/>
          <p:nvPr userDrawn="1"/>
        </p:nvSpPr>
        <p:spPr>
          <a:xfrm>
            <a:off x="4575549" y="465750"/>
            <a:ext cx="1515618" cy="346249"/>
          </a:xfrm>
          <a:prstGeom prst="round2SameRect">
            <a:avLst/>
          </a:prstGeom>
          <a:solidFill>
            <a:schemeClr val="bg1"/>
          </a:solidFill>
          <a:ln w="9525" cap="flat" cmpd="sng" algn="ctr">
            <a:noFill/>
            <a:prstDash val="solid"/>
          </a:ln>
          <a:effectLst>
            <a:outerShdw blurRad="50800" dist="38100" dir="18900000" algn="bl" rotWithShape="0">
              <a:prstClr val="black">
                <a:alpha val="40000"/>
              </a:prstClr>
            </a:outerShdw>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lvl="0" algn="ctr" defTabSz="456287">
              <a:lnSpc>
                <a:spcPct val="80000"/>
              </a:lnSpc>
              <a:tabLst>
                <a:tab pos="6324292" algn="l"/>
              </a:tabLst>
            </a:pPr>
            <a:r>
              <a:rPr lang="en-US" sz="1800" kern="0">
                <a:latin typeface="Arial Rounded MT Bold" panose="020F0704030504030204" pitchFamily="34" charset="0"/>
              </a:rPr>
              <a:t>WHAT?</a:t>
            </a:r>
          </a:p>
        </p:txBody>
      </p:sp>
      <p:sp>
        <p:nvSpPr>
          <p:cNvPr id="12" name="Rectangle: Top Corners Rounded 11">
            <a:extLst>
              <a:ext uri="{FF2B5EF4-FFF2-40B4-BE49-F238E27FC236}">
                <a16:creationId xmlns:a16="http://schemas.microsoft.com/office/drawing/2014/main" id="{367F8B34-804A-4EE7-9109-277C3EE13E65}"/>
              </a:ext>
            </a:extLst>
          </p:cNvPr>
          <p:cNvSpPr/>
          <p:nvPr userDrawn="1"/>
        </p:nvSpPr>
        <p:spPr>
          <a:xfrm>
            <a:off x="6100834" y="465750"/>
            <a:ext cx="1515618" cy="346249"/>
          </a:xfrm>
          <a:prstGeom prst="round2SameRect">
            <a:avLst/>
          </a:prstGeom>
          <a:solidFill>
            <a:schemeClr val="bg2">
              <a:lumMod val="90000"/>
            </a:schemeClr>
          </a:solidFill>
          <a:ln w="9525"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algn="ctr" defTabSz="456287">
              <a:lnSpc>
                <a:spcPct val="80000"/>
              </a:lnSpc>
              <a:tabLst>
                <a:tab pos="6324292" algn="l"/>
              </a:tabLst>
            </a:pPr>
            <a:r>
              <a:rPr lang="en-US" sz="1800" kern="0">
                <a:solidFill>
                  <a:prstClr val="white"/>
                </a:solidFill>
                <a:latin typeface="Arial Rounded MT Bold" panose="020F0704030504030204" pitchFamily="34" charset="0"/>
              </a:rPr>
              <a:t>WHEN?</a:t>
            </a:r>
          </a:p>
        </p:txBody>
      </p:sp>
      <p:sp>
        <p:nvSpPr>
          <p:cNvPr id="13" name="Rectangle: Top Corners Rounded 12">
            <a:extLst>
              <a:ext uri="{FF2B5EF4-FFF2-40B4-BE49-F238E27FC236}">
                <a16:creationId xmlns:a16="http://schemas.microsoft.com/office/drawing/2014/main" id="{F6575ED3-B974-448F-842A-EB0013617667}"/>
              </a:ext>
            </a:extLst>
          </p:cNvPr>
          <p:cNvSpPr/>
          <p:nvPr userDrawn="1"/>
        </p:nvSpPr>
        <p:spPr>
          <a:xfrm>
            <a:off x="7626119" y="465750"/>
            <a:ext cx="1515618" cy="346249"/>
          </a:xfrm>
          <a:prstGeom prst="round2SameRect">
            <a:avLst/>
          </a:prstGeom>
          <a:solidFill>
            <a:schemeClr val="bg2">
              <a:lumMod val="90000"/>
            </a:schemeClr>
          </a:solidFill>
          <a:ln w="9525"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algn="ctr" defTabSz="456287">
              <a:lnSpc>
                <a:spcPct val="80000"/>
              </a:lnSpc>
              <a:tabLst>
                <a:tab pos="6324292" algn="l"/>
              </a:tabLst>
            </a:pPr>
            <a:r>
              <a:rPr lang="en-US" sz="1800" kern="0">
                <a:solidFill>
                  <a:prstClr val="white"/>
                </a:solidFill>
                <a:latin typeface="Arial Rounded MT Bold" panose="020F0704030504030204" pitchFamily="34" charset="0"/>
              </a:rPr>
              <a:t>Q&amp;A</a:t>
            </a:r>
          </a:p>
        </p:txBody>
      </p:sp>
      <p:sp>
        <p:nvSpPr>
          <p:cNvPr id="15" name="Rectangle: Top Corners Rounded 14">
            <a:extLst>
              <a:ext uri="{FF2B5EF4-FFF2-40B4-BE49-F238E27FC236}">
                <a16:creationId xmlns:a16="http://schemas.microsoft.com/office/drawing/2014/main" id="{398472D1-2005-4715-BE11-5B5B660BF0E8}"/>
              </a:ext>
            </a:extLst>
          </p:cNvPr>
          <p:cNvSpPr/>
          <p:nvPr userDrawn="1"/>
        </p:nvSpPr>
        <p:spPr>
          <a:xfrm>
            <a:off x="-305" y="465750"/>
            <a:ext cx="1515618" cy="346249"/>
          </a:xfrm>
          <a:prstGeom prst="round2SameRect">
            <a:avLst/>
          </a:prstGeom>
          <a:solidFill>
            <a:schemeClr val="bg2">
              <a:lumMod val="90000"/>
            </a:schemeClr>
          </a:solidFill>
          <a:ln w="9525"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82680" tIns="41340" rIns="82680" bIns="41340" numCol="1" spcCol="0" rtlCol="0" fromWordArt="0" anchor="ctr" anchorCtr="0" forceAA="0" compatLnSpc="1">
            <a:prstTxWarp prst="textNoShape">
              <a:avLst/>
            </a:prstTxWarp>
            <a:noAutofit/>
          </a:bodyPr>
          <a:lstStyle/>
          <a:p>
            <a:pPr lvl="0" algn="ctr" defTabSz="456287">
              <a:lnSpc>
                <a:spcPct val="80000"/>
              </a:lnSpc>
              <a:tabLst>
                <a:tab pos="6324292" algn="l"/>
              </a:tabLst>
            </a:pPr>
            <a:r>
              <a:rPr lang="en-US" sz="1800" kern="0">
                <a:solidFill>
                  <a:prstClr val="white"/>
                </a:solidFill>
                <a:latin typeface="Arial Rounded MT Bold" panose="020F0704030504030204" pitchFamily="34" charset="0"/>
              </a:rPr>
              <a:t>AGENDA</a:t>
            </a:r>
          </a:p>
        </p:txBody>
      </p:sp>
    </p:spTree>
    <p:extLst>
      <p:ext uri="{BB962C8B-B14F-4D97-AF65-F5344CB8AC3E}">
        <p14:creationId xmlns:p14="http://schemas.microsoft.com/office/powerpoint/2010/main" val="336679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for longer cop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5187661-3C86-7F12-F92F-AFD20271BA3E}"/>
              </a:ext>
            </a:extLst>
          </p:cNvPr>
          <p:cNvSpPr>
            <a:spLocks noGrp="1"/>
          </p:cNvSpPr>
          <p:nvPr>
            <p:ph type="title" hasCustomPrompt="1"/>
          </p:nvPr>
        </p:nvSpPr>
        <p:spPr>
          <a:xfrm>
            <a:off x="395289" y="1875296"/>
            <a:ext cx="4176711" cy="1393104"/>
          </a:xfrm>
          <a:prstGeom prst="rect">
            <a:avLst/>
          </a:prstGeom>
        </p:spPr>
        <p:txBody>
          <a:bodyPr lIns="0" tIns="0" rIns="0" bIns="0" anchor="ctr" anchorCtr="0">
            <a:noAutofit/>
          </a:bodyPr>
          <a:lstStyle>
            <a:lvl1pPr algn="l">
              <a:lnSpc>
                <a:spcPts val="3680"/>
              </a:lnSpc>
              <a:defRPr sz="3400" b="1" baseline="0">
                <a:solidFill>
                  <a:schemeClr val="bg2"/>
                </a:solidFill>
              </a:defRPr>
            </a:lvl1pPr>
          </a:lstStyle>
          <a:p>
            <a:r>
              <a:rPr lang="en-US" dirty="0"/>
              <a:t>Click to edit </a:t>
            </a:r>
            <a:br>
              <a:rPr lang="en-US" dirty="0"/>
            </a:br>
            <a:r>
              <a:rPr lang="en-US" dirty="0"/>
              <a:t>quote/lead or other</a:t>
            </a:r>
            <a:br>
              <a:rPr lang="en-US" dirty="0"/>
            </a:br>
            <a:r>
              <a:rPr lang="en-US" dirty="0"/>
              <a:t>text that is in 3 lines</a:t>
            </a:r>
          </a:p>
        </p:txBody>
      </p:sp>
      <p:sp>
        <p:nvSpPr>
          <p:cNvPr id="11" name="Footer placeholder">
            <a:extLst>
              <a:ext uri="{FF2B5EF4-FFF2-40B4-BE49-F238E27FC236}">
                <a16:creationId xmlns:a16="http://schemas.microsoft.com/office/drawing/2014/main" id="{AD8E57E0-7077-289B-3823-518532AE94E1}"/>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6" name="Slide number placeholder">
            <a:extLst>
              <a:ext uri="{FF2B5EF4-FFF2-40B4-BE49-F238E27FC236}">
                <a16:creationId xmlns:a16="http://schemas.microsoft.com/office/drawing/2014/main" id="{1E3EA943-2DE0-B331-7326-3D529FD76C6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pic>
        <p:nvPicPr>
          <p:cNvPr id="3" name="Schneider Electric logotype" descr="schneider_LIO_Life-Green_RGB.png">
            <a:extLst>
              <a:ext uri="{FF2B5EF4-FFF2-40B4-BE49-F238E27FC236}">
                <a16:creationId xmlns:a16="http://schemas.microsoft.com/office/drawing/2014/main" id="{7E4B85D1-9A3C-7E01-9999-7880D042C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185725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pic>
        <p:nvPicPr>
          <p:cNvPr id="4" name="Schneider Electric logotype">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0015" y="2081064"/>
            <a:ext cx="3559382" cy="981372"/>
          </a:xfrm>
          <a:prstGeom prst="rect">
            <a:avLst/>
          </a:prstGeom>
        </p:spPr>
      </p:pic>
    </p:spTree>
    <p:extLst>
      <p:ext uri="{BB962C8B-B14F-4D97-AF65-F5344CB8AC3E}">
        <p14:creationId xmlns:p14="http://schemas.microsoft.com/office/powerpoint/2010/main" val="20233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
        <p:nvSpPr>
          <p:cNvPr id="2" name="Life green">
            <a:extLst>
              <a:ext uri="{FF2B5EF4-FFF2-40B4-BE49-F238E27FC236}">
                <a16:creationId xmlns:a16="http://schemas.microsoft.com/office/drawing/2014/main" id="{B6A994B7-41E6-11CA-7801-0A9514624FAF}"/>
              </a:ext>
              <a:ext uri="{C183D7F6-B498-43B3-948B-1728B52AA6E4}">
                <adec:decorative xmlns:adec="http://schemas.microsoft.com/office/drawing/2017/decorative" val="1"/>
              </a:ext>
            </a:extLst>
          </p:cNvPr>
          <p:cNvSpPr/>
          <p:nvPr userDrawn="1"/>
        </p:nvSpPr>
        <p:spPr>
          <a:xfrm>
            <a:off x="0" y="1563687"/>
            <a:ext cx="9144000" cy="2071611"/>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4" name="Schneider Electric logotype">
            <a:extLst>
              <a:ext uri="{FF2B5EF4-FFF2-40B4-BE49-F238E27FC236}">
                <a16:creationId xmlns:a16="http://schemas.microsoft.com/office/drawing/2014/main" id="{A8516795-078A-6C27-0B13-AF53402033E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2598" y="2203091"/>
            <a:ext cx="2674216" cy="737319"/>
          </a:xfrm>
          <a:prstGeom prst="rect">
            <a:avLst/>
          </a:prstGeom>
        </p:spPr>
      </p:pic>
    </p:spTree>
    <p:extLst>
      <p:ext uri="{BB962C8B-B14F-4D97-AF65-F5344CB8AC3E}">
        <p14:creationId xmlns:p14="http://schemas.microsoft.com/office/powerpoint/2010/main" val="393014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2" name="Slide Number Placeholder 5">
            <a:extLst>
              <a:ext uri="{FF2B5EF4-FFF2-40B4-BE49-F238E27FC236}">
                <a16:creationId xmlns:a16="http://schemas.microsoft.com/office/drawing/2014/main" id="{E7CD453D-5F4C-804E-D7A9-0AE57F04486A}"/>
              </a:ext>
            </a:extLst>
          </p:cNvPr>
          <p:cNvSpPr>
            <a:spLocks noGrp="1"/>
          </p:cNvSpPr>
          <p:nvPr>
            <p:ph type="sldNum" sz="quarter" idx="4"/>
          </p:nvPr>
        </p:nvSpPr>
        <p:spPr>
          <a:xfrm>
            <a:off x="1747892"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4" name="Footer Placeholder 4">
            <a:extLst>
              <a:ext uri="{FF2B5EF4-FFF2-40B4-BE49-F238E27FC236}">
                <a16:creationId xmlns:a16="http://schemas.microsoft.com/office/drawing/2014/main" id="{F1F9803D-F0D6-FD80-C6B5-3A508DFF55CE}"/>
              </a:ext>
            </a:extLst>
          </p:cNvPr>
          <p:cNvSpPr>
            <a:spLocks noGrp="1"/>
          </p:cNvSpPr>
          <p:nvPr>
            <p:ph type="ftr" sz="quarter" idx="3"/>
          </p:nvPr>
        </p:nvSpPr>
        <p:spPr>
          <a:xfrm>
            <a:off x="252415"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5" name="Picture 6" descr="schneider_LIO_Life-Green_RGB.png">
            <a:extLst>
              <a:ext uri="{FF2B5EF4-FFF2-40B4-BE49-F238E27FC236}">
                <a16:creationId xmlns:a16="http://schemas.microsoft.com/office/drawing/2014/main" id="{98AF9FA3-6A11-4D02-7F09-ACB268D5B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69476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bg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395289" y="1419226"/>
            <a:ext cx="8353424"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792912129"/>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2B25B3-B047-33C0-58AC-35DE61F1AB19}"/>
              </a:ext>
            </a:extLst>
          </p:cNvPr>
          <p:cNvSpPr txBox="1"/>
          <p:nvPr userDrawn="1">
            <p:extLst>
              <p:ext uri="{1162E1C5-73C7-4A58-AE30-91384D911F3F}">
                <p184:classification xmlns:p184="http://schemas.microsoft.com/office/powerpoint/2018/4/main" val="ftr"/>
              </p:ext>
            </p:extLst>
          </p:nvPr>
        </p:nvSpPr>
        <p:spPr>
          <a:xfrm>
            <a:off x="4479100" y="4988560"/>
            <a:ext cx="203200" cy="91440"/>
          </a:xfrm>
          <a:prstGeom prst="rect">
            <a:avLst/>
          </a:prstGeom>
        </p:spPr>
        <p:txBody>
          <a:bodyPr horzOverflow="overflow" lIns="0" tIns="0" rIns="0" bIns="0">
            <a:spAutoFit/>
          </a:bodyPr>
          <a:lstStyle/>
          <a:p>
            <a:pPr algn="l"/>
            <a:r>
              <a:rPr lang="de-DE"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903149649"/>
      </p:ext>
    </p:extLst>
  </p:cSld>
  <p:clrMap bg1="lt1" tx1="dk1" bg2="lt2" tx2="dk2" accent1="accent1" accent2="accent2" accent3="accent3" accent4="accent4" accent5="accent5" accent6="accent6" hlink="hlink" folHlink="folHlink"/>
  <p:sldLayoutIdLst>
    <p:sldLayoutId id="2147483805" r:id="rId1"/>
    <p:sldLayoutId id="2147483770" r:id="rId2"/>
    <p:sldLayoutId id="2147483757" r:id="rId3"/>
    <p:sldLayoutId id="2147483754" r:id="rId4"/>
    <p:sldLayoutId id="2147483803" r:id="rId5"/>
    <p:sldLayoutId id="2147483756" r:id="rId6"/>
    <p:sldLayoutId id="2147483790" r:id="rId7"/>
    <p:sldLayoutId id="2147483821" r:id="rId8"/>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accent1">
              <a:lumMod val="75000"/>
            </a:schemeClr>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441" userDrawn="1">
          <p15:clr>
            <a:srgbClr val="F26B43"/>
          </p15:clr>
        </p15:guide>
        <p15:guide id="4" orient="horz" pos="690" userDrawn="1">
          <p15:clr>
            <a:srgbClr val="F26B43"/>
          </p15:clr>
        </p15:guide>
        <p15:guide id="5" orient="horz" pos="894" userDrawn="1">
          <p15:clr>
            <a:srgbClr val="F26B43"/>
          </p15:clr>
        </p15:guide>
        <p15:guide id="6" orient="horz" pos="2618" userDrawn="1">
          <p15:clr>
            <a:srgbClr val="F26B43"/>
          </p15:clr>
        </p15:guide>
        <p15:guide id="7" orient="horz" pos="2822" userDrawn="1">
          <p15:clr>
            <a:srgbClr val="F26B43"/>
          </p15:clr>
        </p15:guide>
        <p15:guide id="8" orient="horz" pos="3125" userDrawn="1">
          <p15:clr>
            <a:srgbClr val="F26B43"/>
          </p15:clr>
        </p15:guide>
        <p15:guide id="9" pos="5511" userDrawn="1">
          <p15:clr>
            <a:srgbClr val="F26B43"/>
          </p15:clr>
        </p15:guide>
        <p15:guide id="10" pos="249" userDrawn="1">
          <p15:clr>
            <a:srgbClr val="F26B43"/>
          </p15:clr>
        </p15:guide>
        <p15:guide id="11" orient="horz" pos="2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975460" y="4550368"/>
            <a:ext cx="1864001" cy="513932"/>
          </a:xfrm>
          <a:prstGeom prst="rect">
            <a:avLst/>
          </a:prstGeom>
        </p:spPr>
      </p:pic>
      <p:sp>
        <p:nvSpPr>
          <p:cNvPr id="4" name="TextBox 3">
            <a:extLst>
              <a:ext uri="{FF2B5EF4-FFF2-40B4-BE49-F238E27FC236}">
                <a16:creationId xmlns:a16="http://schemas.microsoft.com/office/drawing/2014/main" id="{76ACC028-9B61-87F8-8848-E2EE1FC867E4}"/>
              </a:ext>
            </a:extLst>
          </p:cNvPr>
          <p:cNvSpPr txBox="1"/>
          <p:nvPr userDrawn="1">
            <p:extLst>
              <p:ext uri="{1162E1C5-73C7-4A58-AE30-91384D911F3F}">
                <p184:classification xmlns:p184="http://schemas.microsoft.com/office/powerpoint/2018/4/main" val="ftr"/>
              </p:ext>
            </p:extLst>
          </p:nvPr>
        </p:nvSpPr>
        <p:spPr>
          <a:xfrm>
            <a:off x="4479100" y="4988560"/>
            <a:ext cx="203200" cy="91440"/>
          </a:xfrm>
          <a:prstGeom prst="rect">
            <a:avLst/>
          </a:prstGeom>
        </p:spPr>
        <p:txBody>
          <a:bodyPr horzOverflow="overflow" lIns="0" tIns="0" rIns="0" bIns="0">
            <a:spAutoFit/>
          </a:bodyPr>
          <a:lstStyle/>
          <a:p>
            <a:pPr algn="l"/>
            <a:r>
              <a:rPr lang="de-DE"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569160103"/>
      </p:ext>
    </p:extLst>
  </p:cSld>
  <p:clrMap bg1="lt1" tx1="dk1" bg2="lt2" tx2="dk2" accent1="accent1" accent2="accent2" accent3="accent3" accent4="accent4" accent5="accent5" accent6="accent6" hlink="hlink" folHlink="folHlink"/>
  <p:sldLayoutIdLst>
    <p:sldLayoutId id="2147483771" r:id="rId1"/>
    <p:sldLayoutId id="2147483819" r:id="rId2"/>
    <p:sldLayoutId id="2147483820" r:id="rId3"/>
    <p:sldLayoutId id="2147483748" r:id="rId4"/>
    <p:sldLayoutId id="2147483747" r:id="rId5"/>
    <p:sldLayoutId id="2147483749" r:id="rId6"/>
    <p:sldLayoutId id="2147483816" r:id="rId7"/>
    <p:sldLayoutId id="2147483750" r:id="rId8"/>
    <p:sldLayoutId id="2147483817" r:id="rId9"/>
    <p:sldLayoutId id="2147483752" r:id="rId10"/>
    <p:sldLayoutId id="2147483793" r:id="rId11"/>
    <p:sldLayoutId id="2147483792" r:id="rId12"/>
    <p:sldLayoutId id="2147483818" r:id="rId13"/>
    <p:sldLayoutId id="2147483814" r:id="rId14"/>
    <p:sldLayoutId id="2147483815" r:id="rId15"/>
    <p:sldLayoutId id="2147483794" r:id="rId16"/>
    <p:sldLayoutId id="2147483822" r:id="rId17"/>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accent1">
              <a:lumMod val="75000"/>
            </a:schemeClr>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441" userDrawn="1">
          <p15:clr>
            <a:srgbClr val="F26B43"/>
          </p15:clr>
        </p15:guide>
        <p15:guide id="4" orient="horz" pos="690" userDrawn="1">
          <p15:clr>
            <a:srgbClr val="F26B43"/>
          </p15:clr>
        </p15:guide>
        <p15:guide id="5" orient="horz" pos="894" userDrawn="1">
          <p15:clr>
            <a:srgbClr val="F26B43"/>
          </p15:clr>
        </p15:guide>
        <p15:guide id="6" orient="horz" pos="2618" userDrawn="1">
          <p15:clr>
            <a:srgbClr val="F26B43"/>
          </p15:clr>
        </p15:guide>
        <p15:guide id="7" orient="horz" pos="2822" userDrawn="1">
          <p15:clr>
            <a:srgbClr val="F26B43"/>
          </p15:clr>
        </p15:guide>
        <p15:guide id="8" orient="horz" pos="3125" userDrawn="1">
          <p15:clr>
            <a:srgbClr val="F26B43"/>
          </p15:clr>
        </p15:guide>
        <p15:guide id="9" pos="5511" userDrawn="1">
          <p15:clr>
            <a:srgbClr val="F26B43"/>
          </p15:clr>
        </p15:guide>
        <p15:guide id="10" pos="249" userDrawn="1">
          <p15:clr>
            <a:srgbClr val="F26B43"/>
          </p15:clr>
        </p15:guide>
        <p15:guide id="11" orient="horz" pos="25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31D1BA25-02D6-4669-8BB9-C28724D45712}"/>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de-DE"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29208056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7.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twitter.com/SchneiderElec" TargetMode="External"/><Relationship Id="rId18" Type="http://schemas.openxmlformats.org/officeDocument/2006/relationships/image" Target="../media/image72.svg"/><Relationship Id="rId3" Type="http://schemas.openxmlformats.org/officeDocument/2006/relationships/hyperlink" Target="https://www.se.com/ww/en/" TargetMode="External"/><Relationship Id="rId21" Type="http://schemas.openxmlformats.org/officeDocument/2006/relationships/image" Target="../media/image74.svg"/><Relationship Id="rId7" Type="http://schemas.openxmlformats.org/officeDocument/2006/relationships/hyperlink" Target="https://www.linkedin.com/company/schneider-electric/" TargetMode="External"/><Relationship Id="rId12" Type="http://schemas.openxmlformats.org/officeDocument/2006/relationships/image" Target="../media/image68.svg"/><Relationship Id="rId17" Type="http://schemas.openxmlformats.org/officeDocument/2006/relationships/image" Target="../media/image71.png"/><Relationship Id="rId2" Type="http://schemas.openxmlformats.org/officeDocument/2006/relationships/notesSlide" Target="../notesSlides/notesSlide5.xml"/><Relationship Id="rId16" Type="http://schemas.openxmlformats.org/officeDocument/2006/relationships/hyperlink" Target="https://www.instagram.com/schneiderelectric/" TargetMode="External"/><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5" Type="http://schemas.openxmlformats.org/officeDocument/2006/relationships/image" Target="../media/image70.svg"/><Relationship Id="rId10" Type="http://schemas.openxmlformats.org/officeDocument/2006/relationships/hyperlink" Target="https://www.youtube.com/user/SchneiderCorporate" TargetMode="External"/><Relationship Id="rId19" Type="http://schemas.openxmlformats.org/officeDocument/2006/relationships/hyperlink" Target="https://blog.se.com/" TargetMode="External"/><Relationship Id="rId4" Type="http://schemas.openxmlformats.org/officeDocument/2006/relationships/hyperlink" Target="https://www.facebook.com/SchneiderElectric" TargetMode="External"/><Relationship Id="rId9" Type="http://schemas.openxmlformats.org/officeDocument/2006/relationships/image" Target="../media/image66.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emf"/><Relationship Id="rId1" Type="http://schemas.openxmlformats.org/officeDocument/2006/relationships/slideLayout" Target="../slideLayouts/slideLayout25.xml"/><Relationship Id="rId6" Type="http://schemas.openxmlformats.org/officeDocument/2006/relationships/image" Target="../media/image26.emf"/><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K2xsG83tKM" TargetMode="External"/><Relationship Id="rId2" Type="http://schemas.openxmlformats.org/officeDocument/2006/relationships/hyperlink" Target="https://www.youtube.com/watch?v=ZgKQEGeYVLE" TargetMode="External"/><Relationship Id="rId1" Type="http://schemas.openxmlformats.org/officeDocument/2006/relationships/slideLayout" Target="../slideLayouts/slideLayout17.xml"/><Relationship Id="rId4" Type="http://schemas.openxmlformats.org/officeDocument/2006/relationships/hyperlink" Target="https://www.youtube.com/watch?v=oDYK-Bqit2w"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7.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notesSlide" Target="../notesSlides/notesSlide4.xml"/><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a:extLst>
              <a:ext uri="{FF2B5EF4-FFF2-40B4-BE49-F238E27FC236}">
                <a16:creationId xmlns:a16="http://schemas.microsoft.com/office/drawing/2014/main" id="{7ABB71CE-6082-10FD-35B2-59B6A997B55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0"/>
            <a:ext cx="9144000" cy="2921000"/>
          </a:xfrm>
          <a:prstGeom prst="rect">
            <a:avLst/>
          </a:prstGeom>
          <a:noFill/>
        </p:spPr>
      </p:pic>
      <p:sp>
        <p:nvSpPr>
          <p:cNvPr id="15" name="Title 2">
            <a:extLst>
              <a:ext uri="{FF2B5EF4-FFF2-40B4-BE49-F238E27FC236}">
                <a16:creationId xmlns:a16="http://schemas.microsoft.com/office/drawing/2014/main" id="{BC7E972A-2DCE-E5F9-096B-A91B947D0FD7}"/>
              </a:ext>
            </a:extLst>
          </p:cNvPr>
          <p:cNvSpPr>
            <a:spLocks noGrp="1"/>
          </p:cNvSpPr>
          <p:nvPr>
            <p:ph type="ctrTitle"/>
          </p:nvPr>
        </p:nvSpPr>
        <p:spPr>
          <a:xfrm>
            <a:off x="395288" y="3071723"/>
            <a:ext cx="8353425" cy="553998"/>
          </a:xfrm>
        </p:spPr>
        <p:txBody>
          <a:bodyPr/>
          <a:lstStyle/>
          <a:p>
            <a:r>
              <a:rPr lang="en-US" dirty="0"/>
              <a:t>Industrial Robotics – looking ahead</a:t>
            </a:r>
          </a:p>
        </p:txBody>
      </p:sp>
      <p:sp>
        <p:nvSpPr>
          <p:cNvPr id="6" name="Footer placeholder">
            <a:extLst>
              <a:ext uri="{FF2B5EF4-FFF2-40B4-BE49-F238E27FC236}">
                <a16:creationId xmlns:a16="http://schemas.microsoft.com/office/drawing/2014/main" id="{A2B5882E-2065-EE28-ABD3-022C0430F0E1}"/>
              </a:ext>
            </a:extLst>
          </p:cNvPr>
          <p:cNvSpPr>
            <a:spLocks noGrp="1"/>
          </p:cNvSpPr>
          <p:nvPr>
            <p:ph type="ftr" sz="quarter" idx="3"/>
          </p:nvPr>
        </p:nvSpPr>
        <p:spPr>
          <a:xfrm>
            <a:off x="398463" y="4871779"/>
            <a:ext cx="1097280" cy="92333"/>
          </a:xfrm>
        </p:spPr>
        <p:txBody>
          <a:bodyPr wrap="square" anchor="ctr">
            <a:normAutofit/>
          </a:bodyPr>
          <a:lstStyle/>
          <a:p>
            <a:pPr>
              <a:spcAft>
                <a:spcPts val="600"/>
              </a:spcAft>
            </a:pPr>
            <a:r>
              <a:rPr lang="en-US"/>
              <a:t>Property of Schneider Electric </a:t>
            </a:r>
          </a:p>
        </p:txBody>
      </p:sp>
      <p:sp>
        <p:nvSpPr>
          <p:cNvPr id="4" name="Espace réservé du texte 3">
            <a:extLst>
              <a:ext uri="{FF2B5EF4-FFF2-40B4-BE49-F238E27FC236}">
                <a16:creationId xmlns:a16="http://schemas.microsoft.com/office/drawing/2014/main" id="{AD53A55A-1EE7-3080-3446-CCD901C83E40}"/>
              </a:ext>
            </a:extLst>
          </p:cNvPr>
          <p:cNvSpPr>
            <a:spLocks noGrp="1"/>
          </p:cNvSpPr>
          <p:nvPr>
            <p:ph type="body" sz="quarter" idx="15"/>
          </p:nvPr>
        </p:nvSpPr>
        <p:spPr/>
        <p:txBody>
          <a:bodyPr/>
          <a:lstStyle/>
          <a:p>
            <a:r>
              <a:rPr lang="fr-FR" dirty="0"/>
              <a:t>Jean-Lin Desombre, Sr </a:t>
            </a:r>
            <a:r>
              <a:rPr lang="fr-FR" dirty="0" err="1"/>
              <a:t>Dir</a:t>
            </a:r>
            <a:r>
              <a:rPr lang="fr-FR" dirty="0"/>
              <a:t>. </a:t>
            </a:r>
            <a:r>
              <a:rPr lang="fr-FR" dirty="0" err="1"/>
              <a:t>Industrialization</a:t>
            </a:r>
            <a:r>
              <a:rPr lang="fr-FR" dirty="0"/>
              <a:t> EU – </a:t>
            </a:r>
            <a:r>
              <a:rPr lang="fr-FR" dirty="0" err="1"/>
              <a:t>Industrial</a:t>
            </a:r>
            <a:r>
              <a:rPr lang="fr-FR" dirty="0"/>
              <a:t> Automation</a:t>
            </a:r>
          </a:p>
          <a:p>
            <a:r>
              <a:rPr lang="fr-FR" dirty="0"/>
              <a:t>ICAM 100N</a:t>
            </a:r>
            <a:endParaRPr lang="en-US" dirty="0"/>
          </a:p>
        </p:txBody>
      </p:sp>
      <p:sp>
        <p:nvSpPr>
          <p:cNvPr id="7" name="Sous-titre 6">
            <a:extLst>
              <a:ext uri="{FF2B5EF4-FFF2-40B4-BE49-F238E27FC236}">
                <a16:creationId xmlns:a16="http://schemas.microsoft.com/office/drawing/2014/main" id="{ADC633B0-A863-F895-4DEF-CB82AE6BB459}"/>
              </a:ext>
            </a:extLst>
          </p:cNvPr>
          <p:cNvSpPr>
            <a:spLocks noGrp="1"/>
          </p:cNvSpPr>
          <p:nvPr>
            <p:ph type="subTitle" idx="1"/>
          </p:nvPr>
        </p:nvSpPr>
        <p:spPr/>
        <p:txBody>
          <a:bodyPr/>
          <a:lstStyle/>
          <a:p>
            <a:r>
              <a:rPr lang="fr-FR" dirty="0"/>
              <a:t>Dec.2024</a:t>
            </a:r>
            <a:endParaRPr lang="en-US" dirty="0"/>
          </a:p>
        </p:txBody>
      </p:sp>
    </p:spTree>
    <p:extLst>
      <p:ext uri="{BB962C8B-B14F-4D97-AF65-F5344CB8AC3E}">
        <p14:creationId xmlns:p14="http://schemas.microsoft.com/office/powerpoint/2010/main" val="2466284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4CDA-DFBF-596A-348E-56C479B75FB7}"/>
              </a:ext>
            </a:extLst>
          </p:cNvPr>
          <p:cNvSpPr>
            <a:spLocks noGrp="1"/>
          </p:cNvSpPr>
          <p:nvPr>
            <p:ph type="title"/>
          </p:nvPr>
        </p:nvSpPr>
        <p:spPr/>
        <p:txBody>
          <a:bodyPr/>
          <a:lstStyle/>
          <a:p>
            <a:r>
              <a:rPr lang="de-DE" dirty="0"/>
              <a:t>Operation</a:t>
            </a:r>
          </a:p>
        </p:txBody>
      </p:sp>
      <p:sp>
        <p:nvSpPr>
          <p:cNvPr id="3" name="Text Placeholder 2">
            <a:extLst>
              <a:ext uri="{FF2B5EF4-FFF2-40B4-BE49-F238E27FC236}">
                <a16:creationId xmlns:a16="http://schemas.microsoft.com/office/drawing/2014/main" id="{A104414F-7611-FC99-B02E-888B3FCBC822}"/>
              </a:ext>
            </a:extLst>
          </p:cNvPr>
          <p:cNvSpPr>
            <a:spLocks noGrp="1"/>
          </p:cNvSpPr>
          <p:nvPr>
            <p:ph type="body" sz="quarter" idx="10"/>
          </p:nvPr>
        </p:nvSpPr>
        <p:spPr/>
        <p:txBody>
          <a:bodyPr/>
          <a:lstStyle/>
          <a:p>
            <a:r>
              <a:rPr lang="de-DE" dirty="0"/>
              <a:t>Independance of control and mechanics</a:t>
            </a:r>
          </a:p>
        </p:txBody>
      </p:sp>
      <p:sp>
        <p:nvSpPr>
          <p:cNvPr id="4" name="Content Placeholder 3">
            <a:extLst>
              <a:ext uri="{FF2B5EF4-FFF2-40B4-BE49-F238E27FC236}">
                <a16:creationId xmlns:a16="http://schemas.microsoft.com/office/drawing/2014/main" id="{C2B979CB-2B89-CB3F-73D3-653F92C8069B}"/>
              </a:ext>
            </a:extLst>
          </p:cNvPr>
          <p:cNvSpPr>
            <a:spLocks noGrp="1"/>
          </p:cNvSpPr>
          <p:nvPr>
            <p:ph idx="1"/>
          </p:nvPr>
        </p:nvSpPr>
        <p:spPr/>
        <p:txBody>
          <a:bodyPr/>
          <a:lstStyle/>
          <a:p>
            <a:r>
              <a:rPr lang="de-DE" dirty="0"/>
              <a:t>Single Software Ecosystem</a:t>
            </a:r>
          </a:p>
          <a:p>
            <a:pPr marL="285750" indent="-285750">
              <a:buFontTx/>
              <a:buChar char="-"/>
            </a:pPr>
            <a:r>
              <a:rPr lang="de-DE" dirty="0"/>
              <a:t>Mechanic independant software</a:t>
            </a:r>
          </a:p>
          <a:p>
            <a:pPr marL="285750" indent="-285750">
              <a:buFontTx/>
              <a:buChar char="-"/>
            </a:pPr>
            <a:r>
              <a:rPr lang="de-DE" dirty="0"/>
              <a:t>Mechanic independant commissioning</a:t>
            </a:r>
          </a:p>
          <a:p>
            <a:pPr marL="285750" indent="-285750">
              <a:buFontTx/>
              <a:buChar char="-"/>
            </a:pPr>
            <a:r>
              <a:rPr lang="de-DE" dirty="0"/>
              <a:t>Mechanic independant operation</a:t>
            </a:r>
          </a:p>
          <a:p>
            <a:pPr marL="285750" indent="-285750">
              <a:buFontTx/>
              <a:buChar char="-"/>
            </a:pPr>
            <a:r>
              <a:rPr lang="de-DE" dirty="0"/>
              <a:t>Mechanic independant diagnostics</a:t>
            </a:r>
          </a:p>
          <a:p>
            <a:pPr marL="285750" indent="-285750">
              <a:buFontTx/>
              <a:buChar char="-"/>
            </a:pPr>
            <a:r>
              <a:rPr lang="de-DE" dirty="0"/>
              <a:t>Simplifies cyber security</a:t>
            </a:r>
          </a:p>
          <a:p>
            <a:r>
              <a:rPr lang="de-DE" dirty="0"/>
              <a:t>In combination with vendor provided, 3rd party or self made mechanics</a:t>
            </a:r>
          </a:p>
        </p:txBody>
      </p:sp>
      <p:sp>
        <p:nvSpPr>
          <p:cNvPr id="5" name="Text Placeholder 4">
            <a:extLst>
              <a:ext uri="{FF2B5EF4-FFF2-40B4-BE49-F238E27FC236}">
                <a16:creationId xmlns:a16="http://schemas.microsoft.com/office/drawing/2014/main" id="{4B54D1BE-7385-5BD7-2BAA-D637372AF3CD}"/>
              </a:ext>
            </a:extLst>
          </p:cNvPr>
          <p:cNvSpPr>
            <a:spLocks noGrp="1"/>
          </p:cNvSpPr>
          <p:nvPr>
            <p:ph type="body" sz="quarter" idx="12"/>
          </p:nvPr>
        </p:nvSpPr>
        <p:spPr/>
        <p:txBody>
          <a:bodyPr/>
          <a:lstStyle/>
          <a:p>
            <a:endParaRPr lang="de-DE"/>
          </a:p>
        </p:txBody>
      </p:sp>
      <p:sp>
        <p:nvSpPr>
          <p:cNvPr id="7" name="Text Placeholder 6">
            <a:extLst>
              <a:ext uri="{FF2B5EF4-FFF2-40B4-BE49-F238E27FC236}">
                <a16:creationId xmlns:a16="http://schemas.microsoft.com/office/drawing/2014/main" id="{52C25C37-53BA-876B-005B-73053098BB31}"/>
              </a:ext>
            </a:extLst>
          </p:cNvPr>
          <p:cNvSpPr>
            <a:spLocks noGrp="1"/>
          </p:cNvSpPr>
          <p:nvPr>
            <p:ph type="body" sz="quarter" idx="13"/>
          </p:nvPr>
        </p:nvSpPr>
        <p:spPr/>
        <p:txBody>
          <a:bodyPr/>
          <a:lstStyle/>
          <a:p>
            <a:endParaRPr lang="de-DE"/>
          </a:p>
        </p:txBody>
      </p:sp>
      <p:sp>
        <p:nvSpPr>
          <p:cNvPr id="8" name="Footer Placeholder 7">
            <a:extLst>
              <a:ext uri="{FF2B5EF4-FFF2-40B4-BE49-F238E27FC236}">
                <a16:creationId xmlns:a16="http://schemas.microsoft.com/office/drawing/2014/main" id="{88B427A8-4124-8399-1983-417BB60BF08B}"/>
              </a:ext>
            </a:extLst>
          </p:cNvPr>
          <p:cNvSpPr>
            <a:spLocks noGrp="1"/>
          </p:cNvSpPr>
          <p:nvPr>
            <p:ph type="ftr" sz="quarter" idx="3"/>
          </p:nvPr>
        </p:nvSpPr>
        <p:spPr/>
        <p:txBody>
          <a:bodyPr/>
          <a:lstStyle/>
          <a:p>
            <a:r>
              <a:rPr lang="en-US"/>
              <a:t>Property of Schneider Electric |</a:t>
            </a:r>
            <a:endParaRPr lang="en-US" dirty="0"/>
          </a:p>
        </p:txBody>
      </p:sp>
      <p:sp>
        <p:nvSpPr>
          <p:cNvPr id="9" name="Slide Number Placeholder 8">
            <a:extLst>
              <a:ext uri="{FF2B5EF4-FFF2-40B4-BE49-F238E27FC236}">
                <a16:creationId xmlns:a16="http://schemas.microsoft.com/office/drawing/2014/main" id="{9FD84567-898C-4BC3-3FE2-E4CAC8DF1AEC}"/>
              </a:ext>
            </a:extLst>
          </p:cNvPr>
          <p:cNvSpPr>
            <a:spLocks noGrp="1"/>
          </p:cNvSpPr>
          <p:nvPr>
            <p:ph type="sldNum" sz="quarter" idx="4"/>
          </p:nvPr>
        </p:nvSpPr>
        <p:spPr/>
        <p:txBody>
          <a:bodyPr/>
          <a:lstStyle/>
          <a:p>
            <a:r>
              <a:rPr lang="en-US"/>
              <a:t>Page </a:t>
            </a:r>
            <a:fld id="{5A9C12DC-491F-9444-86A2-13AC5C62A2FC}" type="slidenum">
              <a:rPr lang="en-US" smtClean="0"/>
              <a:pPr/>
              <a:t>10</a:t>
            </a:fld>
            <a:endParaRPr lang="en-US" dirty="0"/>
          </a:p>
        </p:txBody>
      </p:sp>
      <p:grpSp>
        <p:nvGrpSpPr>
          <p:cNvPr id="93" name="Group 92">
            <a:extLst>
              <a:ext uri="{FF2B5EF4-FFF2-40B4-BE49-F238E27FC236}">
                <a16:creationId xmlns:a16="http://schemas.microsoft.com/office/drawing/2014/main" id="{C039B257-2938-2BA4-9C74-74B204615360}"/>
              </a:ext>
            </a:extLst>
          </p:cNvPr>
          <p:cNvGrpSpPr/>
          <p:nvPr/>
        </p:nvGrpSpPr>
        <p:grpSpPr>
          <a:xfrm>
            <a:off x="5327307" y="888150"/>
            <a:ext cx="2468424" cy="3453013"/>
            <a:chOff x="2658067" y="1135469"/>
            <a:chExt cx="2410322" cy="3371736"/>
          </a:xfrm>
        </p:grpSpPr>
        <p:sp>
          <p:nvSpPr>
            <p:cNvPr id="76" name="Freeform 316">
              <a:extLst>
                <a:ext uri="{FF2B5EF4-FFF2-40B4-BE49-F238E27FC236}">
                  <a16:creationId xmlns:a16="http://schemas.microsoft.com/office/drawing/2014/main" id="{668B4355-BE26-F837-3274-191F1553125F}"/>
                </a:ext>
              </a:extLst>
            </p:cNvPr>
            <p:cNvSpPr>
              <a:spLocks noChangeAspect="1"/>
            </p:cNvSpPr>
            <p:nvPr/>
          </p:nvSpPr>
          <p:spPr bwMode="auto">
            <a:xfrm>
              <a:off x="4100823" y="1414126"/>
              <a:ext cx="191950" cy="183855"/>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chemeClr val="bg1"/>
            </a:solidFill>
            <a:ln w="9525">
              <a:noFill/>
              <a:round/>
              <a:headEnd/>
              <a:tailEnd/>
            </a:ln>
          </p:spPr>
          <p:txBody>
            <a:bodyPr vert="horz" wrap="square" lIns="121888" tIns="60944" rIns="121888" bIns="60944" numCol="1" anchor="t" anchorCtr="0" compatLnSpc="1">
              <a:prstTxWarp prst="textNoShape">
                <a:avLst/>
              </a:prstTxWarp>
            </a:bodyPr>
            <a:lstStyle/>
            <a:p>
              <a:pPr defTabSz="609426">
                <a:defRPr/>
              </a:pPr>
              <a:endParaRPr lang="en-US" sz="2399" dirty="0">
                <a:solidFill>
                  <a:prstClr val="black"/>
                </a:solidFill>
                <a:latin typeface="Arial"/>
              </a:endParaRPr>
            </a:p>
          </p:txBody>
        </p:sp>
        <p:sp>
          <p:nvSpPr>
            <p:cNvPr id="77" name="Freeform 636">
              <a:extLst>
                <a:ext uri="{FF2B5EF4-FFF2-40B4-BE49-F238E27FC236}">
                  <a16:creationId xmlns:a16="http://schemas.microsoft.com/office/drawing/2014/main" id="{2FA80CF9-5BEE-7F83-24AB-20D8EF8EAB35}"/>
                </a:ext>
              </a:extLst>
            </p:cNvPr>
            <p:cNvSpPr>
              <a:spLocks noChangeAspect="1"/>
            </p:cNvSpPr>
            <p:nvPr/>
          </p:nvSpPr>
          <p:spPr bwMode="auto">
            <a:xfrm>
              <a:off x="3577924" y="1782126"/>
              <a:ext cx="167168" cy="165172"/>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121888" tIns="60944" rIns="121888" bIns="60944" numCol="1" anchor="t" anchorCtr="0" compatLnSpc="1">
              <a:prstTxWarp prst="textNoShape">
                <a:avLst/>
              </a:prstTxWarp>
            </a:bodyPr>
            <a:lstStyle/>
            <a:p>
              <a:pPr defTabSz="609426"/>
              <a:endParaRPr lang="en-US" sz="2399" dirty="0">
                <a:solidFill>
                  <a:prstClr val="black"/>
                </a:solidFill>
                <a:latin typeface="Arial"/>
              </a:endParaRPr>
            </a:p>
          </p:txBody>
        </p:sp>
        <p:pic>
          <p:nvPicPr>
            <p:cNvPr id="78" name="Picture 77">
              <a:extLst>
                <a:ext uri="{FF2B5EF4-FFF2-40B4-BE49-F238E27FC236}">
                  <a16:creationId xmlns:a16="http://schemas.microsoft.com/office/drawing/2014/main" id="{E5E405E8-BF5A-485E-531B-83A5045DA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0101" y="2605258"/>
              <a:ext cx="1954019" cy="946614"/>
            </a:xfrm>
            <a:prstGeom prst="rect">
              <a:avLst/>
            </a:prstGeom>
          </p:spPr>
        </p:pic>
        <p:pic>
          <p:nvPicPr>
            <p:cNvPr id="79" name="Picture 78">
              <a:extLst>
                <a:ext uri="{FF2B5EF4-FFF2-40B4-BE49-F238E27FC236}">
                  <a16:creationId xmlns:a16="http://schemas.microsoft.com/office/drawing/2014/main" id="{3D2C9761-0895-A44F-D298-AB46C51D4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8067" y="1614857"/>
              <a:ext cx="1658118" cy="887835"/>
            </a:xfrm>
            <a:prstGeom prst="rect">
              <a:avLst/>
            </a:prstGeom>
          </p:spPr>
        </p:pic>
        <p:pic>
          <p:nvPicPr>
            <p:cNvPr id="80" name="Picture 79">
              <a:extLst>
                <a:ext uri="{FF2B5EF4-FFF2-40B4-BE49-F238E27FC236}">
                  <a16:creationId xmlns:a16="http://schemas.microsoft.com/office/drawing/2014/main" id="{7CF99796-1121-A2D6-B6B1-1AFAE08FCD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0779" y="1135469"/>
              <a:ext cx="1036880" cy="821328"/>
            </a:xfrm>
            <a:prstGeom prst="rect">
              <a:avLst/>
            </a:prstGeom>
          </p:spPr>
        </p:pic>
        <p:pic>
          <p:nvPicPr>
            <p:cNvPr id="81" name="Picture 2">
              <a:extLst>
                <a:ext uri="{FF2B5EF4-FFF2-40B4-BE49-F238E27FC236}">
                  <a16:creationId xmlns:a16="http://schemas.microsoft.com/office/drawing/2014/main" id="{29AFEDBA-F19C-D5F1-1D3F-455F73566F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932" y="3967583"/>
              <a:ext cx="876457" cy="5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Grafik 7" descr="HousingCompact.png">
              <a:extLst>
                <a:ext uri="{FF2B5EF4-FFF2-40B4-BE49-F238E27FC236}">
                  <a16:creationId xmlns:a16="http://schemas.microsoft.com/office/drawing/2014/main" id="{BFA59617-D37C-3F13-EBC3-3CD5E3D141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0441" y="3884392"/>
              <a:ext cx="693340" cy="575742"/>
            </a:xfrm>
            <a:prstGeom prst="rect">
              <a:avLst/>
            </a:prstGeom>
          </p:spPr>
        </p:pic>
        <p:cxnSp>
          <p:nvCxnSpPr>
            <p:cNvPr id="84" name="Straight Connector 83">
              <a:extLst>
                <a:ext uri="{FF2B5EF4-FFF2-40B4-BE49-F238E27FC236}">
                  <a16:creationId xmlns:a16="http://schemas.microsoft.com/office/drawing/2014/main" id="{2409F777-7307-042A-1C0A-53431DE019DD}"/>
                </a:ext>
              </a:extLst>
            </p:cNvPr>
            <p:cNvCxnSpPr/>
            <p:nvPr/>
          </p:nvCxnSpPr>
          <p:spPr>
            <a:xfrm>
              <a:off x="2939143" y="3605349"/>
              <a:ext cx="1704703" cy="0"/>
            </a:xfrm>
            <a:prstGeom prst="line">
              <a:avLst/>
            </a:prstGeom>
            <a:ln w="1905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id="{0765A9C9-BBA5-24BC-AA73-258D8243F22D}"/>
                </a:ext>
              </a:extLst>
            </p:cNvPr>
            <p:cNvCxnSpPr>
              <a:cxnSpLocks/>
            </p:cNvCxnSpPr>
            <p:nvPr/>
          </p:nvCxnSpPr>
          <p:spPr>
            <a:xfrm flipV="1">
              <a:off x="2939143" y="3605349"/>
              <a:ext cx="0" cy="245344"/>
            </a:xfrm>
            <a:prstGeom prst="line">
              <a:avLst/>
            </a:prstGeom>
            <a:ln w="1905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86" name="Straight Connector 85">
              <a:extLst>
                <a:ext uri="{FF2B5EF4-FFF2-40B4-BE49-F238E27FC236}">
                  <a16:creationId xmlns:a16="http://schemas.microsoft.com/office/drawing/2014/main" id="{7AF77091-36AE-3D95-1998-3B4BB397B862}"/>
                </a:ext>
              </a:extLst>
            </p:cNvPr>
            <p:cNvCxnSpPr>
              <a:cxnSpLocks/>
            </p:cNvCxnSpPr>
            <p:nvPr/>
          </p:nvCxnSpPr>
          <p:spPr>
            <a:xfrm flipV="1">
              <a:off x="3824514" y="3599787"/>
              <a:ext cx="0" cy="245344"/>
            </a:xfrm>
            <a:prstGeom prst="line">
              <a:avLst/>
            </a:prstGeom>
            <a:ln w="1905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0D65E427-1518-28EC-10F2-42B610E798DB}"/>
                </a:ext>
              </a:extLst>
            </p:cNvPr>
            <p:cNvCxnSpPr>
              <a:cxnSpLocks/>
            </p:cNvCxnSpPr>
            <p:nvPr/>
          </p:nvCxnSpPr>
          <p:spPr>
            <a:xfrm flipH="1" flipV="1">
              <a:off x="4643121" y="3599787"/>
              <a:ext cx="725" cy="284605"/>
            </a:xfrm>
            <a:prstGeom prst="line">
              <a:avLst/>
            </a:prstGeom>
            <a:ln w="1905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88" name="Straight Connector 87">
              <a:extLst>
                <a:ext uri="{FF2B5EF4-FFF2-40B4-BE49-F238E27FC236}">
                  <a16:creationId xmlns:a16="http://schemas.microsoft.com/office/drawing/2014/main" id="{EB28C77C-120D-AD8A-8AB2-A97AA0BA2316}"/>
                </a:ext>
              </a:extLst>
            </p:cNvPr>
            <p:cNvCxnSpPr>
              <a:cxnSpLocks/>
            </p:cNvCxnSpPr>
            <p:nvPr/>
          </p:nvCxnSpPr>
          <p:spPr>
            <a:xfrm flipV="1">
              <a:off x="3398791" y="3605891"/>
              <a:ext cx="0" cy="631503"/>
            </a:xfrm>
            <a:prstGeom prst="line">
              <a:avLst/>
            </a:prstGeom>
            <a:ln w="1905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7D23787C-892F-70E4-0C3F-49F40559B0CA}"/>
                </a:ext>
              </a:extLst>
            </p:cNvPr>
            <p:cNvCxnSpPr>
              <a:cxnSpLocks/>
            </p:cNvCxnSpPr>
            <p:nvPr/>
          </p:nvCxnSpPr>
          <p:spPr>
            <a:xfrm flipH="1" flipV="1">
              <a:off x="4184198" y="3433527"/>
              <a:ext cx="1" cy="182596"/>
            </a:xfrm>
            <a:prstGeom prst="line">
              <a:avLst/>
            </a:prstGeom>
            <a:ln w="1905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92" name="Straight Connector 91">
              <a:extLst>
                <a:ext uri="{FF2B5EF4-FFF2-40B4-BE49-F238E27FC236}">
                  <a16:creationId xmlns:a16="http://schemas.microsoft.com/office/drawing/2014/main" id="{77313F52-6C74-59C9-BC85-E1EC11F4F07B}"/>
                </a:ext>
              </a:extLst>
            </p:cNvPr>
            <p:cNvCxnSpPr>
              <a:cxnSpLocks/>
              <a:endCxn id="80" idx="2"/>
            </p:cNvCxnSpPr>
            <p:nvPr/>
          </p:nvCxnSpPr>
          <p:spPr>
            <a:xfrm flipV="1">
              <a:off x="4469219" y="1956797"/>
              <a:ext cx="0" cy="713832"/>
            </a:xfrm>
            <a:prstGeom prst="line">
              <a:avLst/>
            </a:prstGeom>
            <a:ln w="19050">
              <a:solidFill>
                <a:schemeClr val="accent1"/>
              </a:solidFill>
            </a:ln>
          </p:spPr>
          <p:style>
            <a:lnRef idx="1">
              <a:schemeClr val="accent5"/>
            </a:lnRef>
            <a:fillRef idx="0">
              <a:schemeClr val="accent5"/>
            </a:fillRef>
            <a:effectRef idx="0">
              <a:schemeClr val="accent5"/>
            </a:effectRef>
            <a:fontRef idx="minor">
              <a:schemeClr val="tx1"/>
            </a:fontRef>
          </p:style>
        </p:cxnSp>
      </p:grpSp>
      <p:pic>
        <p:nvPicPr>
          <p:cNvPr id="94" name="Picture 93" descr="A green and white machine&#10;&#10;Description automatically generated with medium confidence">
            <a:extLst>
              <a:ext uri="{FF2B5EF4-FFF2-40B4-BE49-F238E27FC236}">
                <a16:creationId xmlns:a16="http://schemas.microsoft.com/office/drawing/2014/main" id="{7015491E-1092-653D-0763-F68F652ECB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3342" y="3433686"/>
            <a:ext cx="838821" cy="629443"/>
          </a:xfrm>
          <a:prstGeom prst="rect">
            <a:avLst/>
          </a:prstGeom>
        </p:spPr>
      </p:pic>
      <p:pic>
        <p:nvPicPr>
          <p:cNvPr id="95" name="Image 14" descr="Une image contenant Modèle réduit&#10;&#10;Description générée automatiquement">
            <a:extLst>
              <a:ext uri="{FF2B5EF4-FFF2-40B4-BE49-F238E27FC236}">
                <a16:creationId xmlns:a16="http://schemas.microsoft.com/office/drawing/2014/main" id="{34648DEB-906D-D46F-5983-879B3FDEAE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6519" y="3920168"/>
            <a:ext cx="656999" cy="471818"/>
          </a:xfrm>
          <a:prstGeom prst="rect">
            <a:avLst/>
          </a:prstGeom>
        </p:spPr>
      </p:pic>
      <p:grpSp>
        <p:nvGrpSpPr>
          <p:cNvPr id="97" name="Group 96">
            <a:extLst>
              <a:ext uri="{FF2B5EF4-FFF2-40B4-BE49-F238E27FC236}">
                <a16:creationId xmlns:a16="http://schemas.microsoft.com/office/drawing/2014/main" id="{CDEFDC44-39C9-F8FC-87A8-128264DC8FF7}"/>
              </a:ext>
            </a:extLst>
          </p:cNvPr>
          <p:cNvGrpSpPr/>
          <p:nvPr/>
        </p:nvGrpSpPr>
        <p:grpSpPr>
          <a:xfrm>
            <a:off x="7484416" y="2484224"/>
            <a:ext cx="1106471" cy="841126"/>
            <a:chOff x="6233642" y="1819330"/>
            <a:chExt cx="732862" cy="557113"/>
          </a:xfrm>
        </p:grpSpPr>
        <p:pic>
          <p:nvPicPr>
            <p:cNvPr id="98" name="Grafik 101">
              <a:extLst>
                <a:ext uri="{FF2B5EF4-FFF2-40B4-BE49-F238E27FC236}">
                  <a16:creationId xmlns:a16="http://schemas.microsoft.com/office/drawing/2014/main" id="{2055B4D1-2C57-3D90-265B-15824AD651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33642" y="1819330"/>
              <a:ext cx="574462" cy="498147"/>
            </a:xfrm>
            <a:prstGeom prst="rect">
              <a:avLst/>
            </a:prstGeom>
          </p:spPr>
        </p:pic>
        <p:grpSp>
          <p:nvGrpSpPr>
            <p:cNvPr id="99" name="Gruppieren 20">
              <a:extLst>
                <a:ext uri="{FF2B5EF4-FFF2-40B4-BE49-F238E27FC236}">
                  <a16:creationId xmlns:a16="http://schemas.microsoft.com/office/drawing/2014/main" id="{3A42B884-FD48-2958-FABD-4842C047A78F}"/>
                </a:ext>
              </a:extLst>
            </p:cNvPr>
            <p:cNvGrpSpPr/>
            <p:nvPr/>
          </p:nvGrpSpPr>
          <p:grpSpPr>
            <a:xfrm>
              <a:off x="6438330" y="1862905"/>
              <a:ext cx="528174" cy="513538"/>
              <a:chOff x="2957168" y="1340980"/>
              <a:chExt cx="528174" cy="513538"/>
            </a:xfrm>
          </p:grpSpPr>
          <p:pic>
            <p:nvPicPr>
              <p:cNvPr id="100" name="Grafik 102">
                <a:extLst>
                  <a:ext uri="{FF2B5EF4-FFF2-40B4-BE49-F238E27FC236}">
                    <a16:creationId xmlns:a16="http://schemas.microsoft.com/office/drawing/2014/main" id="{8494B5DF-F57F-FE74-B249-380248353F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57168" y="1340980"/>
                <a:ext cx="488020" cy="488020"/>
              </a:xfrm>
              <a:prstGeom prst="rect">
                <a:avLst/>
              </a:prstGeom>
            </p:spPr>
          </p:pic>
          <p:pic>
            <p:nvPicPr>
              <p:cNvPr id="101" name="Grafik 103">
                <a:extLst>
                  <a:ext uri="{FF2B5EF4-FFF2-40B4-BE49-F238E27FC236}">
                    <a16:creationId xmlns:a16="http://schemas.microsoft.com/office/drawing/2014/main" id="{3656FE24-325B-1F81-04E9-A3D0CB079A8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7632" y="1526808"/>
                <a:ext cx="327710" cy="327710"/>
              </a:xfrm>
              <a:prstGeom prst="rect">
                <a:avLst/>
              </a:prstGeom>
            </p:spPr>
          </p:pic>
        </p:grpSp>
      </p:grpSp>
    </p:spTree>
    <p:extLst>
      <p:ext uri="{BB962C8B-B14F-4D97-AF65-F5344CB8AC3E}">
        <p14:creationId xmlns:p14="http://schemas.microsoft.com/office/powerpoint/2010/main" val="2232923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6B7F-DBA1-4AEE-BD6C-E1834EF8FEAE}"/>
              </a:ext>
            </a:extLst>
          </p:cNvPr>
          <p:cNvSpPr>
            <a:spLocks noGrp="1"/>
          </p:cNvSpPr>
          <p:nvPr>
            <p:ph type="title"/>
          </p:nvPr>
        </p:nvSpPr>
        <p:spPr/>
        <p:txBody>
          <a:bodyPr/>
          <a:lstStyle/>
          <a:p>
            <a:r>
              <a:rPr lang="de-DE" dirty="0"/>
              <a:t>Summary</a:t>
            </a:r>
          </a:p>
        </p:txBody>
      </p:sp>
      <p:sp>
        <p:nvSpPr>
          <p:cNvPr id="3" name="Text Placeholder 2">
            <a:extLst>
              <a:ext uri="{FF2B5EF4-FFF2-40B4-BE49-F238E27FC236}">
                <a16:creationId xmlns:a16="http://schemas.microsoft.com/office/drawing/2014/main" id="{6B0B2C5A-80AA-2933-F078-5C7210EE9BF7}"/>
              </a:ext>
            </a:extLst>
          </p:cNvPr>
          <p:cNvSpPr>
            <a:spLocks noGrp="1"/>
          </p:cNvSpPr>
          <p:nvPr>
            <p:ph type="body" sz="quarter" idx="10"/>
          </p:nvPr>
        </p:nvSpPr>
        <p:spPr/>
        <p:txBody>
          <a:bodyPr/>
          <a:lstStyle/>
          <a:p>
            <a:r>
              <a:rPr lang="de-DE" dirty="0"/>
              <a:t>Industrial robotics in future</a:t>
            </a:r>
          </a:p>
        </p:txBody>
      </p:sp>
      <p:sp>
        <p:nvSpPr>
          <p:cNvPr id="4" name="Content Placeholder 3">
            <a:extLst>
              <a:ext uri="{FF2B5EF4-FFF2-40B4-BE49-F238E27FC236}">
                <a16:creationId xmlns:a16="http://schemas.microsoft.com/office/drawing/2014/main" id="{A88CE37D-CFED-46C3-E410-2AC036616246}"/>
              </a:ext>
            </a:extLst>
          </p:cNvPr>
          <p:cNvSpPr>
            <a:spLocks noGrp="1"/>
          </p:cNvSpPr>
          <p:nvPr>
            <p:ph idx="1"/>
          </p:nvPr>
        </p:nvSpPr>
        <p:spPr>
          <a:xfrm>
            <a:off x="2344576" y="1321716"/>
            <a:ext cx="2227424" cy="1250034"/>
          </a:xfrm>
          <a:solidFill>
            <a:schemeClr val="bg2">
              <a:lumMod val="20000"/>
              <a:lumOff val="80000"/>
            </a:schemeClr>
          </a:solidFill>
        </p:spPr>
        <p:txBody>
          <a:bodyPr/>
          <a:lstStyle/>
          <a:p>
            <a:pPr algn="ctr"/>
            <a:r>
              <a:rPr lang="de-DE" b="1" dirty="0"/>
              <a:t>DIGITAL TWIN</a:t>
            </a:r>
          </a:p>
          <a:p>
            <a:pPr algn="ctr"/>
            <a:r>
              <a:rPr lang="de-DE" dirty="0"/>
              <a:t>Shorter time </a:t>
            </a:r>
            <a:r>
              <a:rPr lang="de-DE" dirty="0" err="1"/>
              <a:t>to</a:t>
            </a:r>
            <a:r>
              <a:rPr lang="de-DE" dirty="0"/>
              <a:t> </a:t>
            </a:r>
            <a:r>
              <a:rPr lang="de-DE" dirty="0" err="1"/>
              <a:t>market</a:t>
            </a:r>
            <a:r>
              <a:rPr lang="de-DE" dirty="0"/>
              <a:t> </a:t>
            </a:r>
            <a:r>
              <a:rPr lang="de-DE" dirty="0" err="1"/>
              <a:t>by</a:t>
            </a:r>
            <a:r>
              <a:rPr lang="de-DE" dirty="0"/>
              <a:t> modular (virtual) </a:t>
            </a:r>
            <a:r>
              <a:rPr lang="de-DE" dirty="0" err="1"/>
              <a:t>application</a:t>
            </a:r>
            <a:r>
              <a:rPr lang="de-DE" dirty="0"/>
              <a:t> </a:t>
            </a:r>
            <a:r>
              <a:rPr lang="de-DE" dirty="0" err="1"/>
              <a:t>designs</a:t>
            </a:r>
            <a:endParaRPr lang="de-DE" dirty="0"/>
          </a:p>
        </p:txBody>
      </p:sp>
      <p:sp>
        <p:nvSpPr>
          <p:cNvPr id="8" name="Footer Placeholder 7">
            <a:extLst>
              <a:ext uri="{FF2B5EF4-FFF2-40B4-BE49-F238E27FC236}">
                <a16:creationId xmlns:a16="http://schemas.microsoft.com/office/drawing/2014/main" id="{7CB1B8FE-1CBF-6A30-59D4-58316B9ECCE6}"/>
              </a:ext>
            </a:extLst>
          </p:cNvPr>
          <p:cNvSpPr>
            <a:spLocks noGrp="1"/>
          </p:cNvSpPr>
          <p:nvPr>
            <p:ph type="ftr" sz="quarter" idx="3"/>
          </p:nvPr>
        </p:nvSpPr>
        <p:spPr/>
        <p:txBody>
          <a:bodyPr/>
          <a:lstStyle/>
          <a:p>
            <a:r>
              <a:rPr lang="en-US"/>
              <a:t>Property of Schneider Electric |</a:t>
            </a:r>
            <a:endParaRPr lang="en-US" dirty="0"/>
          </a:p>
        </p:txBody>
      </p:sp>
      <p:sp>
        <p:nvSpPr>
          <p:cNvPr id="9" name="Slide Number Placeholder 8">
            <a:extLst>
              <a:ext uri="{FF2B5EF4-FFF2-40B4-BE49-F238E27FC236}">
                <a16:creationId xmlns:a16="http://schemas.microsoft.com/office/drawing/2014/main" id="{983E03F4-662E-2BAF-9F66-6E95C37C6EC0}"/>
              </a:ext>
            </a:extLst>
          </p:cNvPr>
          <p:cNvSpPr>
            <a:spLocks noGrp="1"/>
          </p:cNvSpPr>
          <p:nvPr>
            <p:ph type="sldNum" sz="quarter" idx="4"/>
          </p:nvPr>
        </p:nvSpPr>
        <p:spPr/>
        <p:txBody>
          <a:bodyPr/>
          <a:lstStyle/>
          <a:p>
            <a:r>
              <a:rPr lang="en-US"/>
              <a:t>Page </a:t>
            </a:r>
            <a:fld id="{5A9C12DC-491F-9444-86A2-13AC5C62A2FC}" type="slidenum">
              <a:rPr lang="en-US" smtClean="0"/>
              <a:pPr/>
              <a:t>11</a:t>
            </a:fld>
            <a:endParaRPr lang="en-US" dirty="0"/>
          </a:p>
        </p:txBody>
      </p:sp>
      <p:grpSp>
        <p:nvGrpSpPr>
          <p:cNvPr id="13" name="Group 23">
            <a:extLst>
              <a:ext uri="{FF2B5EF4-FFF2-40B4-BE49-F238E27FC236}">
                <a16:creationId xmlns:a16="http://schemas.microsoft.com/office/drawing/2014/main" id="{01339BAB-8348-A1E9-816B-92903C5517F7}"/>
              </a:ext>
            </a:extLst>
          </p:cNvPr>
          <p:cNvGrpSpPr/>
          <p:nvPr/>
        </p:nvGrpSpPr>
        <p:grpSpPr>
          <a:xfrm>
            <a:off x="285519" y="1369160"/>
            <a:ext cx="1815655" cy="1049786"/>
            <a:chOff x="5478244" y="2678031"/>
            <a:chExt cx="3349052" cy="2083813"/>
          </a:xfrm>
        </p:grpSpPr>
        <p:pic>
          <p:nvPicPr>
            <p:cNvPr id="14" name="InterpackDemoMachine_DigitalTwin">
              <a:hlinkClick r:id="" action="ppaction://media"/>
              <a:extLst>
                <a:ext uri="{FF2B5EF4-FFF2-40B4-BE49-F238E27FC236}">
                  <a16:creationId xmlns:a16="http://schemas.microsoft.com/office/drawing/2014/main" id="{925EC67F-E449-926A-087B-7B9061421C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78244" y="2678031"/>
              <a:ext cx="3349052" cy="2083813"/>
            </a:xfrm>
            <a:prstGeom prst="rect">
              <a:avLst/>
            </a:prstGeom>
          </p:spPr>
        </p:pic>
        <p:pic>
          <p:nvPicPr>
            <p:cNvPr id="15" name="Picture 25">
              <a:extLst>
                <a:ext uri="{FF2B5EF4-FFF2-40B4-BE49-F238E27FC236}">
                  <a16:creationId xmlns:a16="http://schemas.microsoft.com/office/drawing/2014/main" id="{9762241E-6492-30E5-2894-C177FE05C0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4268" y="3064762"/>
              <a:ext cx="511110" cy="1511485"/>
            </a:xfrm>
            <a:prstGeom prst="rect">
              <a:avLst/>
            </a:prstGeom>
          </p:spPr>
        </p:pic>
      </p:grpSp>
      <p:pic>
        <p:nvPicPr>
          <p:cNvPr id="16" name="Picture 26" descr="A picture containing text, display, electronics, screenshot&#10;&#10;Description automatically generated">
            <a:extLst>
              <a:ext uri="{FF2B5EF4-FFF2-40B4-BE49-F238E27FC236}">
                <a16:creationId xmlns:a16="http://schemas.microsoft.com/office/drawing/2014/main" id="{1F6397A1-CBA8-E894-2715-198A1CBE54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859" y="1283436"/>
            <a:ext cx="1879315" cy="1498232"/>
          </a:xfrm>
          <a:prstGeom prst="rect">
            <a:avLst/>
          </a:prstGeom>
        </p:spPr>
      </p:pic>
      <p:sp>
        <p:nvSpPr>
          <p:cNvPr id="17" name="Content Placeholder 3">
            <a:extLst>
              <a:ext uri="{FF2B5EF4-FFF2-40B4-BE49-F238E27FC236}">
                <a16:creationId xmlns:a16="http://schemas.microsoft.com/office/drawing/2014/main" id="{0C90C35D-B866-C442-8383-18228CDF5661}"/>
              </a:ext>
            </a:extLst>
          </p:cNvPr>
          <p:cNvSpPr txBox="1">
            <a:spLocks/>
          </p:cNvSpPr>
          <p:nvPr/>
        </p:nvSpPr>
        <p:spPr>
          <a:xfrm>
            <a:off x="5824045" y="700089"/>
            <a:ext cx="2924667" cy="2736850"/>
          </a:xfrm>
          <a:prstGeom prst="rect">
            <a:avLst/>
          </a:prstGeom>
          <a:solidFill>
            <a:schemeClr val="tx2">
              <a:lumMod val="40000"/>
              <a:lumOff val="60000"/>
            </a:schemeClr>
          </a:solidFill>
        </p:spPr>
        <p:txBody>
          <a:bodyPr vert="horz" lIns="0" tIns="0" rIns="0" bIns="0" rtlCol="0">
            <a:noAutofit/>
          </a:bodyPr>
          <a:lstStyle>
            <a:lvl1pPr marL="0" indent="0"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accent1">
                    <a:lumMod val="75000"/>
                  </a:schemeClr>
                </a:solidFill>
                <a:latin typeface="Arial"/>
                <a:ea typeface="+mn-ea"/>
                <a:cs typeface="Arial"/>
              </a:defRPr>
            </a:lvl1pPr>
            <a:lvl2pPr marL="361938" indent="-182557" algn="l" defTabSz="447659" rtl="0" eaLnBrk="1" latinLnBrk="0" hangingPunct="1">
              <a:spcBef>
                <a:spcPts val="500"/>
              </a:spcBef>
              <a:spcAft>
                <a:spcPts val="500"/>
              </a:spcAft>
              <a:buClr>
                <a:schemeClr val="tx2"/>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chemeClr val="tx2"/>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chemeClr val="tx2"/>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chemeClr val="tx2"/>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dirty="0"/>
              <a:t>Performance </a:t>
            </a:r>
            <a:r>
              <a:rPr lang="de-DE" dirty="0" err="1"/>
              <a:t>gains</a:t>
            </a:r>
            <a:r>
              <a:rPr lang="de-DE" dirty="0"/>
              <a:t> </a:t>
            </a:r>
            <a:r>
              <a:rPr lang="de-DE" dirty="0" err="1"/>
              <a:t>from</a:t>
            </a:r>
            <a:r>
              <a:rPr lang="de-DE" dirty="0"/>
              <a:t> </a:t>
            </a:r>
            <a:r>
              <a:rPr lang="de-DE" b="1" dirty="0" err="1"/>
              <a:t>synchronized</a:t>
            </a:r>
            <a:r>
              <a:rPr lang="de-DE" b="1" dirty="0"/>
              <a:t> MUTLI-MOTION </a:t>
            </a:r>
            <a:r>
              <a:rPr lang="de-DE" dirty="0" err="1"/>
              <a:t>control</a:t>
            </a:r>
            <a:endParaRPr lang="de-DE" dirty="0"/>
          </a:p>
        </p:txBody>
      </p:sp>
      <p:pic>
        <p:nvPicPr>
          <p:cNvPr id="18" name="Content Placeholder 29" descr="A machine with green lights&#10;&#10;Description automatically generated">
            <a:extLst>
              <a:ext uri="{FF2B5EF4-FFF2-40B4-BE49-F238E27FC236}">
                <a16:creationId xmlns:a16="http://schemas.microsoft.com/office/drawing/2014/main" id="{F2B45D5D-D893-3AED-E074-F4D78648A2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7583" y="1499225"/>
            <a:ext cx="2206862" cy="1471241"/>
          </a:xfrm>
          <a:prstGeom prst="rect">
            <a:avLst/>
          </a:prstGeom>
        </p:spPr>
      </p:pic>
      <p:sp>
        <p:nvSpPr>
          <p:cNvPr id="20" name="ZoneTexte 19">
            <a:extLst>
              <a:ext uri="{FF2B5EF4-FFF2-40B4-BE49-F238E27FC236}">
                <a16:creationId xmlns:a16="http://schemas.microsoft.com/office/drawing/2014/main" id="{8671683F-C1B0-B91F-FDE0-B8ED2EF4357B}"/>
              </a:ext>
            </a:extLst>
          </p:cNvPr>
          <p:cNvSpPr txBox="1"/>
          <p:nvPr/>
        </p:nvSpPr>
        <p:spPr>
          <a:xfrm>
            <a:off x="882185" y="3255916"/>
            <a:ext cx="2924782" cy="1323439"/>
          </a:xfrm>
          <a:prstGeom prst="rect">
            <a:avLst/>
          </a:prstGeom>
          <a:solidFill>
            <a:schemeClr val="tx2">
              <a:lumMod val="75000"/>
            </a:schemeClr>
          </a:solidFill>
        </p:spPr>
        <p:txBody>
          <a:bodyPr wrap="square">
            <a:spAutoFit/>
          </a:bodyPr>
          <a:lstStyle/>
          <a:p>
            <a:pPr algn="ctr"/>
            <a:r>
              <a:rPr lang="de-DE" sz="1600" b="1" dirty="0">
                <a:solidFill>
                  <a:schemeClr val="bg1"/>
                </a:solidFill>
              </a:rPr>
              <a:t>AGNOSTIC </a:t>
            </a:r>
          </a:p>
          <a:p>
            <a:pPr algn="ctr"/>
            <a:r>
              <a:rPr lang="de-DE" sz="1600" dirty="0" err="1">
                <a:solidFill>
                  <a:schemeClr val="bg1"/>
                </a:solidFill>
              </a:rPr>
              <a:t>Simplified</a:t>
            </a:r>
            <a:r>
              <a:rPr lang="de-DE" sz="1600" dirty="0">
                <a:solidFill>
                  <a:schemeClr val="bg1"/>
                </a:solidFill>
              </a:rPr>
              <a:t> </a:t>
            </a:r>
            <a:r>
              <a:rPr lang="de-DE" sz="1600" dirty="0" err="1">
                <a:solidFill>
                  <a:schemeClr val="bg1"/>
                </a:solidFill>
              </a:rPr>
              <a:t>operation</a:t>
            </a:r>
            <a:r>
              <a:rPr lang="de-DE" sz="1600" dirty="0">
                <a:solidFill>
                  <a:schemeClr val="bg1"/>
                </a:solidFill>
              </a:rPr>
              <a:t> </a:t>
            </a:r>
            <a:r>
              <a:rPr lang="de-DE" sz="1600" dirty="0" err="1">
                <a:solidFill>
                  <a:schemeClr val="bg1"/>
                </a:solidFill>
              </a:rPr>
              <a:t>with</a:t>
            </a:r>
            <a:r>
              <a:rPr lang="de-DE" sz="1600" dirty="0">
                <a:solidFill>
                  <a:schemeClr val="bg1"/>
                </a:solidFill>
              </a:rPr>
              <a:t> </a:t>
            </a:r>
            <a:r>
              <a:rPr lang="de-DE" sz="1600" dirty="0" err="1">
                <a:solidFill>
                  <a:schemeClr val="bg1"/>
                </a:solidFill>
              </a:rPr>
              <a:t>sofware</a:t>
            </a:r>
            <a:r>
              <a:rPr lang="de-DE" sz="1600" dirty="0">
                <a:solidFill>
                  <a:schemeClr val="bg1"/>
                </a:solidFill>
              </a:rPr>
              <a:t> </a:t>
            </a:r>
            <a:r>
              <a:rPr lang="de-DE" sz="1600" dirty="0" err="1">
                <a:solidFill>
                  <a:schemeClr val="bg1"/>
                </a:solidFill>
              </a:rPr>
              <a:t>ecosystems</a:t>
            </a:r>
            <a:r>
              <a:rPr lang="de-DE" sz="1600" dirty="0">
                <a:solidFill>
                  <a:schemeClr val="bg1"/>
                </a:solidFill>
              </a:rPr>
              <a:t> </a:t>
            </a:r>
            <a:r>
              <a:rPr lang="de-DE" sz="1600" dirty="0" err="1">
                <a:solidFill>
                  <a:schemeClr val="bg1"/>
                </a:solidFill>
              </a:rPr>
              <a:t>independant</a:t>
            </a:r>
            <a:r>
              <a:rPr lang="de-DE" sz="1600" dirty="0">
                <a:solidFill>
                  <a:schemeClr val="bg1"/>
                </a:solidFill>
              </a:rPr>
              <a:t> </a:t>
            </a:r>
            <a:r>
              <a:rPr lang="de-DE" sz="1600" dirty="0" err="1">
                <a:solidFill>
                  <a:schemeClr val="bg1"/>
                </a:solidFill>
              </a:rPr>
              <a:t>from</a:t>
            </a:r>
            <a:r>
              <a:rPr lang="de-DE" sz="1600" dirty="0">
                <a:solidFill>
                  <a:schemeClr val="bg1"/>
                </a:solidFill>
              </a:rPr>
              <a:t> </a:t>
            </a:r>
            <a:r>
              <a:rPr lang="de-DE" sz="1600" dirty="0" err="1">
                <a:solidFill>
                  <a:schemeClr val="bg1"/>
                </a:solidFill>
              </a:rPr>
              <a:t>mechanics</a:t>
            </a:r>
            <a:r>
              <a:rPr lang="de-DE" sz="1600" dirty="0">
                <a:solidFill>
                  <a:schemeClr val="bg1"/>
                </a:solidFill>
              </a:rPr>
              <a:t> </a:t>
            </a:r>
            <a:r>
              <a:rPr lang="de-DE" sz="1600" dirty="0" err="1">
                <a:solidFill>
                  <a:schemeClr val="bg1"/>
                </a:solidFill>
              </a:rPr>
              <a:t>vendor</a:t>
            </a:r>
            <a:endParaRPr lang="de-DE" sz="1600" dirty="0">
              <a:solidFill>
                <a:schemeClr val="bg1"/>
              </a:solidFill>
            </a:endParaRPr>
          </a:p>
        </p:txBody>
      </p:sp>
      <p:pic>
        <p:nvPicPr>
          <p:cNvPr id="22" name="Image 21">
            <a:extLst>
              <a:ext uri="{FF2B5EF4-FFF2-40B4-BE49-F238E27FC236}">
                <a16:creationId xmlns:a16="http://schemas.microsoft.com/office/drawing/2014/main" id="{DA2C4131-34D1-DD37-F651-755E8A2A0A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56018" y="3045998"/>
            <a:ext cx="1631961" cy="1612024"/>
          </a:xfrm>
          <a:prstGeom prst="rect">
            <a:avLst/>
          </a:prstGeom>
        </p:spPr>
      </p:pic>
    </p:spTree>
    <p:extLst>
      <p:ext uri="{BB962C8B-B14F-4D97-AF65-F5344CB8AC3E}">
        <p14:creationId xmlns:p14="http://schemas.microsoft.com/office/powerpoint/2010/main" val="36163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4"/>
                </p:tgtEl>
              </p:cMediaNode>
            </p:video>
          </p:childTnLst>
        </p:cTn>
      </p:par>
    </p:tnLst>
    <p:bldLst>
      <p:bldP spid="4" grpId="0" uiExpand="1" build="p"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D72AD-D7E1-AAB7-255B-CBFFB2A96EBC}"/>
              </a:ext>
            </a:extLst>
          </p:cNvPr>
          <p:cNvSpPr>
            <a:spLocks noGrp="1"/>
          </p:cNvSpPr>
          <p:nvPr>
            <p:ph type="title"/>
          </p:nvPr>
        </p:nvSpPr>
        <p:spPr/>
        <p:txBody>
          <a:bodyPr/>
          <a:lstStyle/>
          <a:p>
            <a:r>
              <a:rPr lang="fr-FR" dirty="0"/>
              <a:t>Mémoire Scientifique Industriel MSI</a:t>
            </a:r>
            <a:endParaRPr lang="en-US" dirty="0"/>
          </a:p>
        </p:txBody>
      </p:sp>
      <p:sp>
        <p:nvSpPr>
          <p:cNvPr id="6" name="Espace réservé du pied de page 5">
            <a:extLst>
              <a:ext uri="{FF2B5EF4-FFF2-40B4-BE49-F238E27FC236}">
                <a16:creationId xmlns:a16="http://schemas.microsoft.com/office/drawing/2014/main" id="{9A94319B-69DE-0E15-DB15-C6179032A591}"/>
              </a:ext>
            </a:extLst>
          </p:cNvPr>
          <p:cNvSpPr>
            <a:spLocks noGrp="1"/>
          </p:cNvSpPr>
          <p:nvPr>
            <p:ph type="ftr" sz="quarter" idx="3"/>
          </p:nvPr>
        </p:nvSpPr>
        <p:spPr/>
        <p:txBody>
          <a:bodyPr/>
          <a:lstStyle/>
          <a:p>
            <a:r>
              <a:rPr lang="en-US"/>
              <a:t>Property of Schneider Electric |</a:t>
            </a:r>
            <a:endParaRPr lang="en-US" dirty="0"/>
          </a:p>
        </p:txBody>
      </p:sp>
      <p:sp>
        <p:nvSpPr>
          <p:cNvPr id="7" name="Espace réservé du numéro de diapositive 6">
            <a:extLst>
              <a:ext uri="{FF2B5EF4-FFF2-40B4-BE49-F238E27FC236}">
                <a16:creationId xmlns:a16="http://schemas.microsoft.com/office/drawing/2014/main" id="{9C24C392-57B6-0800-2C75-DBC126C146DC}"/>
              </a:ext>
            </a:extLst>
          </p:cNvPr>
          <p:cNvSpPr>
            <a:spLocks noGrp="1"/>
          </p:cNvSpPr>
          <p:nvPr>
            <p:ph type="sldNum" sz="quarter" idx="4"/>
          </p:nvPr>
        </p:nvSpPr>
        <p:spPr/>
        <p:txBody>
          <a:bodyPr/>
          <a:lstStyle/>
          <a:p>
            <a:r>
              <a:rPr lang="en-US"/>
              <a:t>Page </a:t>
            </a:r>
            <a:fld id="{5A9C12DC-491F-9444-86A2-13AC5C62A2FC}" type="slidenum">
              <a:rPr lang="en-US" smtClean="0"/>
              <a:pPr/>
              <a:t>12</a:t>
            </a:fld>
            <a:endParaRPr lang="en-US" dirty="0"/>
          </a:p>
        </p:txBody>
      </p:sp>
      <p:sp>
        <p:nvSpPr>
          <p:cNvPr id="9" name="Rectangle 8">
            <a:extLst>
              <a:ext uri="{FF2B5EF4-FFF2-40B4-BE49-F238E27FC236}">
                <a16:creationId xmlns:a16="http://schemas.microsoft.com/office/drawing/2014/main" id="{4BD0F5DA-3123-C02E-BB2B-89F72A91E5C5}"/>
              </a:ext>
            </a:extLst>
          </p:cNvPr>
          <p:cNvSpPr/>
          <p:nvPr/>
        </p:nvSpPr>
        <p:spPr>
          <a:xfrm>
            <a:off x="1557632" y="3176727"/>
            <a:ext cx="7453938" cy="14770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pPr>
            <a:r>
              <a:rPr lang="fr-FR" sz="1600" dirty="0"/>
              <a:t>Compléter la formation par des projets concrets et réels</a:t>
            </a:r>
          </a:p>
          <a:p>
            <a:pPr>
              <a:lnSpc>
                <a:spcPct val="150000"/>
              </a:lnSpc>
            </a:pPr>
            <a:r>
              <a:rPr lang="fr-FR" sz="1600" dirty="0"/>
              <a:t>Montée en compétence du site, à travers les dernières technologies</a:t>
            </a:r>
          </a:p>
          <a:p>
            <a:pPr>
              <a:lnSpc>
                <a:spcPct val="150000"/>
              </a:lnSpc>
            </a:pPr>
            <a:r>
              <a:rPr lang="fr-FR" sz="1600" dirty="0"/>
              <a:t>Financement de l’ICAM</a:t>
            </a:r>
          </a:p>
          <a:p>
            <a:pPr>
              <a:lnSpc>
                <a:spcPct val="150000"/>
              </a:lnSpc>
            </a:pPr>
            <a:r>
              <a:rPr lang="fr-FR" sz="1600" dirty="0"/>
              <a:t>….</a:t>
            </a:r>
          </a:p>
        </p:txBody>
      </p:sp>
      <p:pic>
        <p:nvPicPr>
          <p:cNvPr id="11" name="Image 10">
            <a:extLst>
              <a:ext uri="{FF2B5EF4-FFF2-40B4-BE49-F238E27FC236}">
                <a16:creationId xmlns:a16="http://schemas.microsoft.com/office/drawing/2014/main" id="{E5C0715B-BA29-2F96-BBE4-CD83F116048C}"/>
              </a:ext>
            </a:extLst>
          </p:cNvPr>
          <p:cNvPicPr>
            <a:picLocks noChangeAspect="1"/>
          </p:cNvPicPr>
          <p:nvPr/>
        </p:nvPicPr>
        <p:blipFill>
          <a:blip r:embed="rId2"/>
          <a:stretch>
            <a:fillRect/>
          </a:stretch>
        </p:blipFill>
        <p:spPr>
          <a:xfrm>
            <a:off x="0" y="1699720"/>
            <a:ext cx="1609950" cy="695422"/>
          </a:xfrm>
          <a:prstGeom prst="rect">
            <a:avLst/>
          </a:prstGeom>
        </p:spPr>
      </p:pic>
      <p:sp>
        <p:nvSpPr>
          <p:cNvPr id="8" name="Rectangle 7">
            <a:extLst>
              <a:ext uri="{FF2B5EF4-FFF2-40B4-BE49-F238E27FC236}">
                <a16:creationId xmlns:a16="http://schemas.microsoft.com/office/drawing/2014/main" id="{950784C4-8A32-F1D7-C586-E97511C240C4}"/>
              </a:ext>
            </a:extLst>
          </p:cNvPr>
          <p:cNvSpPr/>
          <p:nvPr/>
        </p:nvSpPr>
        <p:spPr>
          <a:xfrm>
            <a:off x="1557632" y="1010737"/>
            <a:ext cx="7453938" cy="207338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pPr>
            <a:r>
              <a:rPr lang="fr-FR" sz="1600" dirty="0"/>
              <a:t>Faire le lien entre Schneider et le monde étudiant, des futurs talents</a:t>
            </a:r>
          </a:p>
          <a:p>
            <a:pPr>
              <a:lnSpc>
                <a:spcPct val="150000"/>
              </a:lnSpc>
            </a:pPr>
            <a:r>
              <a:rPr lang="fr-FR" sz="1600" dirty="0"/>
              <a:t>Impliquer des étudiants sur nos produits</a:t>
            </a:r>
          </a:p>
          <a:p>
            <a:pPr>
              <a:lnSpc>
                <a:spcPct val="150000"/>
              </a:lnSpc>
            </a:pPr>
            <a:r>
              <a:rPr lang="fr-FR" sz="1600" dirty="0"/>
              <a:t>Faire connaître le groupe</a:t>
            </a:r>
          </a:p>
          <a:p>
            <a:pPr>
              <a:lnSpc>
                <a:spcPct val="150000"/>
              </a:lnSpc>
            </a:pPr>
            <a:r>
              <a:rPr lang="fr-FR" sz="1600" dirty="0"/>
              <a:t>Cercle vertueux =&gt; une expérience positive appelle à développer le partenariat</a:t>
            </a:r>
          </a:p>
          <a:p>
            <a:pPr>
              <a:lnSpc>
                <a:spcPct val="150000"/>
              </a:lnSpc>
            </a:pPr>
            <a:r>
              <a:rPr lang="fr-FR" sz="1600" dirty="0"/>
              <a:t>Avantage CIR à faire valoir</a:t>
            </a:r>
          </a:p>
        </p:txBody>
      </p:sp>
      <p:pic>
        <p:nvPicPr>
          <p:cNvPr id="12" name="Image 11" descr="Une image contenant Graphique, graphisme, logo, clipart&#10;&#10;Description générée automatiquement">
            <a:extLst>
              <a:ext uri="{FF2B5EF4-FFF2-40B4-BE49-F238E27FC236}">
                <a16:creationId xmlns:a16="http://schemas.microsoft.com/office/drawing/2014/main" id="{92F39FB4-DA1E-2827-1D2A-A9EC1A444F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430" y="3361663"/>
            <a:ext cx="1037431" cy="553567"/>
          </a:xfrm>
          <a:prstGeom prst="rect">
            <a:avLst/>
          </a:prstGeom>
        </p:spPr>
      </p:pic>
    </p:spTree>
    <p:extLst>
      <p:ext uri="{BB962C8B-B14F-4D97-AF65-F5344CB8AC3E}">
        <p14:creationId xmlns:p14="http://schemas.microsoft.com/office/powerpoint/2010/main" val="3627989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EFC05B3F-5C74-BB31-6B20-23FFDE491B01}"/>
              </a:ext>
            </a:extLst>
          </p:cNvPr>
          <p:cNvSpPr>
            <a:spLocks noGrp="1"/>
          </p:cNvSpPr>
          <p:nvPr>
            <p:ph type="title" idx="4294967295"/>
          </p:nvPr>
        </p:nvSpPr>
        <p:spPr>
          <a:xfrm>
            <a:off x="628650" y="-1329309"/>
            <a:ext cx="7886700" cy="993775"/>
          </a:xfrm>
          <a:prstGeom prst="rect">
            <a:avLst/>
          </a:prstGeom>
        </p:spPr>
        <p:txBody>
          <a:bodyPr/>
          <a:lstStyle/>
          <a:p>
            <a:r>
              <a:rPr lang="en-PL" sz="1600" dirty="0">
                <a:solidFill>
                  <a:schemeClr val="tx2"/>
                </a:solidFill>
              </a:rPr>
              <a:t>Closing slide</a:t>
            </a:r>
          </a:p>
        </p:txBody>
      </p:sp>
      <p:sp>
        <p:nvSpPr>
          <p:cNvPr id="2" name="se.com capsule" descr="SE.com CTA&#10;">
            <a:hlinkClick r:id="rId3"/>
            <a:extLst>
              <a:ext uri="{FF2B5EF4-FFF2-40B4-BE49-F238E27FC236}">
                <a16:creationId xmlns:a16="http://schemas.microsoft.com/office/drawing/2014/main" id="{534AAC5E-30CC-187C-1469-6507A9FF8EFA}"/>
              </a:ext>
            </a:extLst>
          </p:cNvPr>
          <p:cNvSpPr/>
          <p:nvPr/>
        </p:nvSpPr>
        <p:spPr>
          <a:xfrm>
            <a:off x="395288" y="4156075"/>
            <a:ext cx="934748" cy="323850"/>
          </a:xfrm>
          <a:prstGeom prst="roundRect">
            <a:avLst>
              <a:gd name="adj" fmla="val 50000"/>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18000" rtlCol="0" anchor="ctr"/>
          <a:lstStyle/>
          <a:p>
            <a:pPr algn="ctr"/>
            <a:r>
              <a:rPr lang="en-GB" sz="1400" dirty="0">
                <a:solidFill>
                  <a:schemeClr val="accent1">
                    <a:lumMod val="75000"/>
                  </a:schemeClr>
                </a:solidFill>
              </a:rPr>
              <a:t>s</a:t>
            </a:r>
            <a:r>
              <a:rPr lang="en-PL" sz="1400" dirty="0">
                <a:solidFill>
                  <a:schemeClr val="accent1">
                    <a:lumMod val="75000"/>
                  </a:schemeClr>
                </a:solidFill>
              </a:rPr>
              <a:t>e.com</a:t>
            </a:r>
          </a:p>
        </p:txBody>
      </p:sp>
      <p:pic>
        <p:nvPicPr>
          <p:cNvPr id="3" name="facebook icon" descr="Facebook icon">
            <a:hlinkClick r:id="rId4"/>
            <a:extLst>
              <a:ext uri="{FF2B5EF4-FFF2-40B4-BE49-F238E27FC236}">
                <a16:creationId xmlns:a16="http://schemas.microsoft.com/office/drawing/2014/main" id="{0753D4A8-D577-273E-BA38-0864B2C517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45081" y="4217281"/>
            <a:ext cx="201437" cy="201438"/>
          </a:xfrm>
          <a:prstGeom prst="rect">
            <a:avLst/>
          </a:prstGeom>
        </p:spPr>
      </p:pic>
      <p:pic>
        <p:nvPicPr>
          <p:cNvPr id="4" name="Linkedin icon" descr="LinkedIn icon">
            <a:hlinkClick r:id="rId7"/>
            <a:extLst>
              <a:ext uri="{FF2B5EF4-FFF2-40B4-BE49-F238E27FC236}">
                <a16:creationId xmlns:a16="http://schemas.microsoft.com/office/drawing/2014/main" id="{6ED0011E-579E-00C7-F287-68ECBC5927B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352044" y="4232776"/>
            <a:ext cx="201437" cy="170448"/>
          </a:xfrm>
          <a:prstGeom prst="rect">
            <a:avLst/>
          </a:prstGeom>
        </p:spPr>
      </p:pic>
      <p:pic>
        <p:nvPicPr>
          <p:cNvPr id="5" name="YouTube icon" descr="YouTube icon">
            <a:hlinkClick r:id="rId10"/>
            <a:extLst>
              <a:ext uri="{FF2B5EF4-FFF2-40B4-BE49-F238E27FC236}">
                <a16:creationId xmlns:a16="http://schemas.microsoft.com/office/drawing/2014/main" id="{3C10C001-4870-5826-C9CD-6096537E4C5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7659007" y="4242028"/>
            <a:ext cx="221581" cy="151942"/>
          </a:xfrm>
          <a:prstGeom prst="rect">
            <a:avLst/>
          </a:prstGeom>
        </p:spPr>
      </p:pic>
      <p:pic>
        <p:nvPicPr>
          <p:cNvPr id="6" name="X icon" descr="Twitter/X icon">
            <a:hlinkClick r:id="rId13"/>
            <a:extLst>
              <a:ext uri="{FF2B5EF4-FFF2-40B4-BE49-F238E27FC236}">
                <a16:creationId xmlns:a16="http://schemas.microsoft.com/office/drawing/2014/main" id="{3FD14751-1C3B-C52D-000A-126F4660F00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7988112" y="4226075"/>
            <a:ext cx="179853" cy="183850"/>
          </a:xfrm>
          <a:prstGeom prst="rect">
            <a:avLst/>
          </a:prstGeom>
        </p:spPr>
      </p:pic>
      <p:pic>
        <p:nvPicPr>
          <p:cNvPr id="7" name="Instagram icon" descr="Instagram icon">
            <a:hlinkClick r:id="rId16"/>
            <a:extLst>
              <a:ext uri="{FF2B5EF4-FFF2-40B4-BE49-F238E27FC236}">
                <a16:creationId xmlns:a16="http://schemas.microsoft.com/office/drawing/2014/main" id="{A8FA4DCC-89E5-ACA5-C441-308A7DE0E728}"/>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8275489" y="4226075"/>
            <a:ext cx="183849" cy="183850"/>
          </a:xfrm>
          <a:prstGeom prst="rect">
            <a:avLst/>
          </a:prstGeom>
        </p:spPr>
      </p:pic>
      <p:pic>
        <p:nvPicPr>
          <p:cNvPr id="8" name="SE blog icon" descr="SE Blog icon&#10;">
            <a:hlinkClick r:id="rId19"/>
            <a:extLst>
              <a:ext uri="{FF2B5EF4-FFF2-40B4-BE49-F238E27FC236}">
                <a16:creationId xmlns:a16="http://schemas.microsoft.com/office/drawing/2014/main" id="{6EBA2012-78AD-D515-E2D7-7EEA04232BC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8564864" y="4226075"/>
            <a:ext cx="183849" cy="183850"/>
          </a:xfrm>
          <a:prstGeom prst="rect">
            <a:avLst/>
          </a:prstGeom>
        </p:spPr>
      </p:pic>
    </p:spTree>
    <p:extLst>
      <p:ext uri="{BB962C8B-B14F-4D97-AF65-F5344CB8AC3E}">
        <p14:creationId xmlns:p14="http://schemas.microsoft.com/office/powerpoint/2010/main" val="103844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D7071299-2E81-75B5-7D7D-A901ED7DD50A}"/>
              </a:ext>
            </a:extLst>
          </p:cNvPr>
          <p:cNvSpPr>
            <a:spLocks noGrp="1"/>
          </p:cNvSpPr>
          <p:nvPr>
            <p:ph type="pic" sz="quarter" idx="14"/>
          </p:nvPr>
        </p:nvSpPr>
        <p:spPr/>
        <p:txBody>
          <a:bodyPr/>
          <a:lstStyle/>
          <a:p>
            <a:endParaRPr lang="en-US"/>
          </a:p>
        </p:txBody>
      </p:sp>
      <p:sp>
        <p:nvSpPr>
          <p:cNvPr id="3" name="Titre 2">
            <a:extLst>
              <a:ext uri="{FF2B5EF4-FFF2-40B4-BE49-F238E27FC236}">
                <a16:creationId xmlns:a16="http://schemas.microsoft.com/office/drawing/2014/main" id="{06BE2FDD-B1C9-AF76-D6C4-158CE98BA645}"/>
              </a:ext>
            </a:extLst>
          </p:cNvPr>
          <p:cNvSpPr>
            <a:spLocks noGrp="1"/>
          </p:cNvSpPr>
          <p:nvPr>
            <p:ph type="ctrTitle"/>
          </p:nvPr>
        </p:nvSpPr>
        <p:spPr/>
        <p:txBody>
          <a:bodyPr/>
          <a:lstStyle/>
          <a:p>
            <a:endParaRPr lang="en-US"/>
          </a:p>
        </p:txBody>
      </p:sp>
      <p:sp>
        <p:nvSpPr>
          <p:cNvPr id="4" name="Sous-titre 3">
            <a:extLst>
              <a:ext uri="{FF2B5EF4-FFF2-40B4-BE49-F238E27FC236}">
                <a16:creationId xmlns:a16="http://schemas.microsoft.com/office/drawing/2014/main" id="{CF4615D2-2439-923A-E912-6F968B880B45}"/>
              </a:ext>
            </a:extLst>
          </p:cNvPr>
          <p:cNvSpPr>
            <a:spLocks noGrp="1"/>
          </p:cNvSpPr>
          <p:nvPr>
            <p:ph type="subTitle" idx="1"/>
          </p:nvPr>
        </p:nvSpPr>
        <p:spPr/>
        <p:txBody>
          <a:bodyPr/>
          <a:lstStyle/>
          <a:p>
            <a:endParaRPr lang="en-US"/>
          </a:p>
        </p:txBody>
      </p:sp>
      <p:sp>
        <p:nvSpPr>
          <p:cNvPr id="5" name="Espace réservé du texte 4">
            <a:extLst>
              <a:ext uri="{FF2B5EF4-FFF2-40B4-BE49-F238E27FC236}">
                <a16:creationId xmlns:a16="http://schemas.microsoft.com/office/drawing/2014/main" id="{058C9DA8-757E-CFE5-41FC-4FF0652C1B1F}"/>
              </a:ext>
            </a:extLst>
          </p:cNvPr>
          <p:cNvSpPr>
            <a:spLocks noGrp="1"/>
          </p:cNvSpPr>
          <p:nvPr>
            <p:ph type="body" sz="quarter" idx="15"/>
          </p:nvPr>
        </p:nvSpPr>
        <p:spPr/>
        <p:txBody>
          <a:bodyPr/>
          <a:lstStyle/>
          <a:p>
            <a:endParaRPr lang="en-US"/>
          </a:p>
        </p:txBody>
      </p:sp>
      <p:sp>
        <p:nvSpPr>
          <p:cNvPr id="6" name="Espace réservé du pied de page 5">
            <a:extLst>
              <a:ext uri="{FF2B5EF4-FFF2-40B4-BE49-F238E27FC236}">
                <a16:creationId xmlns:a16="http://schemas.microsoft.com/office/drawing/2014/main" id="{EFFFEA66-7AEB-2CE0-4F54-39CC12673C63}"/>
              </a:ext>
            </a:extLst>
          </p:cNvPr>
          <p:cNvSpPr>
            <a:spLocks noGrp="1"/>
          </p:cNvSpPr>
          <p:nvPr>
            <p:ph type="ftr" sz="quarter" idx="3"/>
          </p:nvPr>
        </p:nvSpPr>
        <p:spPr/>
        <p:txBody>
          <a:bodyPr/>
          <a:lstStyle/>
          <a:p>
            <a:r>
              <a:rPr lang="en-US"/>
              <a:t>Property of Schneider Electric </a:t>
            </a:r>
            <a:endParaRPr lang="en-US" dirty="0"/>
          </a:p>
        </p:txBody>
      </p:sp>
      <p:pic>
        <p:nvPicPr>
          <p:cNvPr id="8" name="Image 7">
            <a:extLst>
              <a:ext uri="{FF2B5EF4-FFF2-40B4-BE49-F238E27FC236}">
                <a16:creationId xmlns:a16="http://schemas.microsoft.com/office/drawing/2014/main" id="{721EE8F7-BE57-5C72-1A5A-6F25BA847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74" y="0"/>
            <a:ext cx="9144000" cy="5143500"/>
          </a:xfrm>
          <a:prstGeom prst="rect">
            <a:avLst/>
          </a:prstGeom>
        </p:spPr>
      </p:pic>
      <p:sp>
        <p:nvSpPr>
          <p:cNvPr id="9" name="Rectangle 8">
            <a:extLst>
              <a:ext uri="{FF2B5EF4-FFF2-40B4-BE49-F238E27FC236}">
                <a16:creationId xmlns:a16="http://schemas.microsoft.com/office/drawing/2014/main" id="{5C80A0F8-BDFD-4BDB-CD52-53D2E6EADE6B}"/>
              </a:ext>
            </a:extLst>
          </p:cNvPr>
          <p:cNvSpPr/>
          <p:nvPr/>
        </p:nvSpPr>
        <p:spPr>
          <a:xfrm>
            <a:off x="0" y="1465943"/>
            <a:ext cx="395286" cy="3135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Tree>
    <p:extLst>
      <p:ext uri="{BB962C8B-B14F-4D97-AF65-F5344CB8AC3E}">
        <p14:creationId xmlns:p14="http://schemas.microsoft.com/office/powerpoint/2010/main" val="8281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9">
            <a:extLst>
              <a:ext uri="{FF2B5EF4-FFF2-40B4-BE49-F238E27FC236}">
                <a16:creationId xmlns:a16="http://schemas.microsoft.com/office/drawing/2014/main" id="{C7B0E706-F773-6CE4-E37A-29036B6D334F}"/>
              </a:ext>
            </a:extLst>
          </p:cNvPr>
          <p:cNvSpPr/>
          <p:nvPr/>
        </p:nvSpPr>
        <p:spPr>
          <a:xfrm>
            <a:off x="249791" y="3346445"/>
            <a:ext cx="8813415" cy="473810"/>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43B2123-9622-88D0-A617-9F3D3BEC089B}"/>
              </a:ext>
            </a:extLst>
          </p:cNvPr>
          <p:cNvGrpSpPr/>
          <p:nvPr/>
        </p:nvGrpSpPr>
        <p:grpSpPr>
          <a:xfrm>
            <a:off x="4605921" y="3106241"/>
            <a:ext cx="1115263" cy="882000"/>
            <a:chOff x="3895518" y="3106241"/>
            <a:chExt cx="1115263" cy="882000"/>
          </a:xfrm>
        </p:grpSpPr>
        <p:sp>
          <p:nvSpPr>
            <p:cNvPr id="12" name="Rectangle 11">
              <a:extLst>
                <a:ext uri="{FF2B5EF4-FFF2-40B4-BE49-F238E27FC236}">
                  <a16:creationId xmlns:a16="http://schemas.microsoft.com/office/drawing/2014/main" id="{77C23777-A068-5BFA-A3B3-EC834E971E5A}"/>
                </a:ext>
              </a:extLst>
            </p:cNvPr>
            <p:cNvSpPr/>
            <p:nvPr/>
          </p:nvSpPr>
          <p:spPr>
            <a:xfrm>
              <a:off x="3895518" y="3106241"/>
              <a:ext cx="1115263" cy="882000"/>
            </a:xfrm>
            <a:prstGeom prst="rect">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3DCD58"/>
                </a:solidFill>
                <a:effectLst/>
                <a:uLnTx/>
                <a:uFillTx/>
                <a:latin typeface="Arial"/>
                <a:ea typeface="+mn-ea"/>
                <a:cs typeface="+mn-cs"/>
              </a:endParaRPr>
            </a:p>
          </p:txBody>
        </p:sp>
        <p:pic>
          <p:nvPicPr>
            <p:cNvPr id="44" name="Picture 43" descr="A green and silver robotic arm&#10;&#10;Description automatically generated">
              <a:extLst>
                <a:ext uri="{FF2B5EF4-FFF2-40B4-BE49-F238E27FC236}">
                  <a16:creationId xmlns:a16="http://schemas.microsoft.com/office/drawing/2014/main" id="{2AC0A91E-B87A-C455-43BB-33FDE5F6F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8666" y="3146584"/>
              <a:ext cx="792029" cy="792029"/>
            </a:xfrm>
            <a:prstGeom prst="rect">
              <a:avLst/>
            </a:prstGeom>
          </p:spPr>
        </p:pic>
        <p:pic>
          <p:nvPicPr>
            <p:cNvPr id="42" name="Picture 41" descr="A grey box with a handle&#10;&#10;Description automatically generated">
              <a:extLst>
                <a:ext uri="{FF2B5EF4-FFF2-40B4-BE49-F238E27FC236}">
                  <a16:creationId xmlns:a16="http://schemas.microsoft.com/office/drawing/2014/main" id="{F85C964D-31B9-D3DE-4C1C-BD3219C29548}"/>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926695" y="3466962"/>
              <a:ext cx="497063" cy="497063"/>
            </a:xfrm>
            <a:prstGeom prst="rect">
              <a:avLst/>
            </a:prstGeom>
          </p:spPr>
        </p:pic>
      </p:grpSp>
      <p:sp>
        <p:nvSpPr>
          <p:cNvPr id="10" name="Right Arrow 9"/>
          <p:cNvSpPr/>
          <p:nvPr/>
        </p:nvSpPr>
        <p:spPr>
          <a:xfrm>
            <a:off x="249791" y="1679724"/>
            <a:ext cx="8813415" cy="473810"/>
          </a:xfrm>
          <a:prstGeom prst="right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platzhalter 23"/>
          <p:cNvSpPr>
            <a:spLocks noGrp="1"/>
          </p:cNvSpPr>
          <p:nvPr>
            <p:ph type="body" sz="quarter" idx="35"/>
          </p:nvPr>
        </p:nvSpPr>
        <p:spPr>
          <a:xfrm>
            <a:off x="249791" y="230187"/>
            <a:ext cx="8685212" cy="369332"/>
          </a:xfrm>
        </p:spPr>
        <p:txBody>
          <a:bodyPr/>
          <a:lstStyle/>
          <a:p>
            <a:r>
              <a:rPr lang="en-US" dirty="0"/>
              <a:t>Over 30 years of experience in industrial robotics</a:t>
            </a:r>
          </a:p>
        </p:txBody>
      </p:sp>
      <p:sp>
        <p:nvSpPr>
          <p:cNvPr id="25" name="Textplatzhalter 24"/>
          <p:cNvSpPr>
            <a:spLocks noGrp="1"/>
          </p:cNvSpPr>
          <p:nvPr>
            <p:ph type="body" sz="quarter" idx="36"/>
          </p:nvPr>
        </p:nvSpPr>
        <p:spPr>
          <a:xfrm>
            <a:off x="249791" y="683366"/>
            <a:ext cx="8685212" cy="253916"/>
          </a:xfrm>
        </p:spPr>
        <p:txBody>
          <a:bodyPr/>
          <a:lstStyle/>
          <a:p>
            <a:r>
              <a:rPr lang="en-US" dirty="0"/>
              <a:t>Schneider Electric’s integrated robotics know-how and expertise</a:t>
            </a:r>
          </a:p>
        </p:txBody>
      </p:sp>
      <p:sp>
        <p:nvSpPr>
          <p:cNvPr id="18" name="Slide Number Placeholder 5"/>
          <p:cNvSpPr>
            <a:spLocks noGrp="1"/>
          </p:cNvSpPr>
          <p:nvPr>
            <p:ph type="sldNum" sz="quarter" idx="4"/>
          </p:nvPr>
        </p:nvSpPr>
        <p:spPr>
          <a:xfrm>
            <a:off x="1747891" y="4857155"/>
            <a:ext cx="525690" cy="92333"/>
          </a:xfrm>
          <a:prstGeom prst="rect">
            <a:avLst/>
          </a:prstGeom>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a:ln>
                <a:noFill/>
              </a:ln>
              <a:solidFill>
                <a:srgbClr val="3DCD58"/>
              </a:solidFill>
              <a:effectLst/>
              <a:uLnTx/>
              <a:uFillTx/>
              <a:latin typeface="Arial"/>
              <a:ea typeface="+mn-ea"/>
              <a:cs typeface="Arial"/>
            </a:endParaRPr>
          </a:p>
        </p:txBody>
      </p:sp>
      <p:sp>
        <p:nvSpPr>
          <p:cNvPr id="19" name="Footer Placeholder 6"/>
          <p:cNvSpPr>
            <a:spLocks noGrp="1"/>
          </p:cNvSpPr>
          <p:nvPr>
            <p:ph type="ftr" sz="quarter" idx="3"/>
          </p:nvPr>
        </p:nvSpPr>
        <p:spPr>
          <a:xfrm>
            <a:off x="252413" y="4857155"/>
            <a:ext cx="1509767" cy="92333"/>
          </a:xfrm>
          <a:prstGeom prst="rect">
            <a:avLst/>
          </a:prstGeom>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3771" y="1456602"/>
            <a:ext cx="1786283" cy="901573"/>
          </a:xfrm>
          <a:prstGeom prst="rect">
            <a:avLst/>
          </a:prstGeom>
          <a:solidFill>
            <a:schemeClr val="bg1"/>
          </a:solidFill>
          <a:ln>
            <a:solidFill>
              <a:schemeClr val="bg2"/>
            </a:solidFill>
          </a:ln>
        </p:spPr>
      </p:pic>
      <p:pic>
        <p:nvPicPr>
          <p:cNvPr id="3" name="Picture 2"/>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3951960" y="1446323"/>
            <a:ext cx="990000" cy="867600"/>
          </a:xfrm>
          <a:prstGeom prst="rect">
            <a:avLst/>
          </a:prstGeom>
          <a:solidFill>
            <a:schemeClr val="bg1"/>
          </a:solidFill>
          <a:ln>
            <a:solidFill>
              <a:schemeClr val="bg2"/>
            </a:solidFill>
          </a:ln>
        </p:spPr>
      </p:pic>
      <p:pic>
        <p:nvPicPr>
          <p:cNvPr id="5" name="Picture 4"/>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2291348" y="1473589"/>
            <a:ext cx="990000" cy="867600"/>
          </a:xfrm>
          <a:prstGeom prst="rect">
            <a:avLst/>
          </a:prstGeom>
          <a:ln>
            <a:solidFill>
              <a:schemeClr val="bg2"/>
            </a:solidFill>
          </a:ln>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94111" y="1437369"/>
            <a:ext cx="990330" cy="869109"/>
          </a:xfrm>
          <a:prstGeom prst="rect">
            <a:avLst/>
          </a:prstGeom>
          <a:ln>
            <a:solidFill>
              <a:schemeClr val="tx2"/>
            </a:solidFill>
          </a:ln>
        </p:spPr>
      </p:pic>
      <p:sp>
        <p:nvSpPr>
          <p:cNvPr id="23" name="AutoShape 22"/>
          <p:cNvSpPr>
            <a:spLocks noChangeArrowheads="1"/>
          </p:cNvSpPr>
          <p:nvPr/>
        </p:nvSpPr>
        <p:spPr bwMode="auto">
          <a:xfrm>
            <a:off x="959269" y="2332792"/>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1986</a:t>
            </a:r>
          </a:p>
        </p:txBody>
      </p:sp>
      <p:sp>
        <p:nvSpPr>
          <p:cNvPr id="27" name="AutoShape 22"/>
          <p:cNvSpPr>
            <a:spLocks noChangeArrowheads="1"/>
          </p:cNvSpPr>
          <p:nvPr/>
        </p:nvSpPr>
        <p:spPr bwMode="auto">
          <a:xfrm>
            <a:off x="4256236" y="2335339"/>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2005</a:t>
            </a:r>
          </a:p>
        </p:txBody>
      </p:sp>
      <p:sp>
        <p:nvSpPr>
          <p:cNvPr id="28" name="AutoShape 22"/>
          <p:cNvSpPr>
            <a:spLocks noChangeArrowheads="1"/>
          </p:cNvSpPr>
          <p:nvPr/>
        </p:nvSpPr>
        <p:spPr bwMode="auto">
          <a:xfrm>
            <a:off x="5880930" y="2332792"/>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2008</a:t>
            </a:r>
          </a:p>
        </p:txBody>
      </p:sp>
      <p:sp>
        <p:nvSpPr>
          <p:cNvPr id="29" name="AutoShape 22"/>
          <p:cNvSpPr>
            <a:spLocks noChangeArrowheads="1"/>
          </p:cNvSpPr>
          <p:nvPr/>
        </p:nvSpPr>
        <p:spPr bwMode="auto">
          <a:xfrm>
            <a:off x="7570861" y="2341189"/>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2011</a:t>
            </a:r>
          </a:p>
        </p:txBody>
      </p:sp>
      <p:sp>
        <p:nvSpPr>
          <p:cNvPr id="35" name="AutoShape 22"/>
          <p:cNvSpPr>
            <a:spLocks noChangeArrowheads="1"/>
          </p:cNvSpPr>
          <p:nvPr/>
        </p:nvSpPr>
        <p:spPr bwMode="auto">
          <a:xfrm>
            <a:off x="2582832" y="2357112"/>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2003</a:t>
            </a:r>
          </a:p>
        </p:txBody>
      </p:sp>
      <p:pic>
        <p:nvPicPr>
          <p:cNvPr id="30" name="Picture 13">
            <a:hlinkClick r:id="" action="ppaction://noaction"/>
            <a:extLst>
              <a:ext uri="{FF2B5EF4-FFF2-40B4-BE49-F238E27FC236}">
                <a16:creationId xmlns:a16="http://schemas.microsoft.com/office/drawing/2014/main" id="{438DFCF9-99DB-4791-AE59-0FF6B06AE12C}"/>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2720" y="1645324"/>
            <a:ext cx="937267" cy="550245"/>
          </a:xfrm>
          <a:prstGeom prst="rect">
            <a:avLst/>
          </a:prstGeom>
          <a:solidFill>
            <a:schemeClr val="bg1"/>
          </a:solidFill>
          <a:ln w="9525">
            <a:solidFill>
              <a:srgbClr val="36C746"/>
            </a:solidFill>
            <a:miter lim="800000"/>
            <a:headEnd/>
            <a:tailEnd/>
          </a:ln>
        </p:spPr>
      </p:pic>
      <p:sp>
        <p:nvSpPr>
          <p:cNvPr id="7" name="AutoShape 22">
            <a:extLst>
              <a:ext uri="{FF2B5EF4-FFF2-40B4-BE49-F238E27FC236}">
                <a16:creationId xmlns:a16="http://schemas.microsoft.com/office/drawing/2014/main" id="{AE83720C-456D-478F-1BB6-7C6F1FD1AC31}"/>
              </a:ext>
            </a:extLst>
          </p:cNvPr>
          <p:cNvSpPr>
            <a:spLocks noChangeArrowheads="1"/>
          </p:cNvSpPr>
          <p:nvPr/>
        </p:nvSpPr>
        <p:spPr bwMode="auto">
          <a:xfrm>
            <a:off x="765136" y="4020758"/>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2016</a:t>
            </a:r>
          </a:p>
        </p:txBody>
      </p:sp>
      <p:sp>
        <p:nvSpPr>
          <p:cNvPr id="9" name="AutoShape 22">
            <a:extLst>
              <a:ext uri="{FF2B5EF4-FFF2-40B4-BE49-F238E27FC236}">
                <a16:creationId xmlns:a16="http://schemas.microsoft.com/office/drawing/2014/main" id="{65B44A03-3AC7-A3FF-016D-115980A2001B}"/>
              </a:ext>
            </a:extLst>
          </p:cNvPr>
          <p:cNvSpPr>
            <a:spLocks noChangeArrowheads="1"/>
          </p:cNvSpPr>
          <p:nvPr/>
        </p:nvSpPr>
        <p:spPr bwMode="auto">
          <a:xfrm>
            <a:off x="4953430" y="4036206"/>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Arial"/>
                <a:cs typeface="Arial" pitchFamily="34" charset="0"/>
              </a:rPr>
              <a:t>2023</a:t>
            </a:r>
            <a:endPar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endParaRPr>
          </a:p>
        </p:txBody>
      </p:sp>
      <p:pic>
        <p:nvPicPr>
          <p:cNvPr id="11" name="Grafik 20" descr="Bild_Robot T5m0-F-NC-30-1500_4096x4096.png">
            <a:extLst>
              <a:ext uri="{FF2B5EF4-FFF2-40B4-BE49-F238E27FC236}">
                <a16:creationId xmlns:a16="http://schemas.microsoft.com/office/drawing/2014/main" id="{19D13D8F-B90B-03EB-5A6B-385EE9034F69}"/>
              </a:ext>
            </a:extLst>
          </p:cNvPr>
          <p:cNvPicPr preferRelativeResize="0">
            <a:picLocks/>
          </p:cNvPicPr>
          <p:nvPr/>
        </p:nvPicPr>
        <p:blipFill>
          <a:blip r:embed="rId10" cstate="screen">
            <a:extLst>
              <a:ext uri="{28A0092B-C50C-407E-A947-70E740481C1C}">
                <a14:useLocalDpi xmlns:a14="http://schemas.microsoft.com/office/drawing/2010/main"/>
              </a:ext>
            </a:extLst>
          </a:blip>
          <a:stretch>
            <a:fillRect/>
          </a:stretch>
        </p:blipFill>
        <p:spPr>
          <a:xfrm>
            <a:off x="456186" y="3135857"/>
            <a:ext cx="990000" cy="867600"/>
          </a:xfrm>
          <a:prstGeom prst="rect">
            <a:avLst/>
          </a:prstGeom>
          <a:noFill/>
          <a:ln>
            <a:solidFill>
              <a:schemeClr val="tx2"/>
            </a:solidFill>
          </a:ln>
        </p:spPr>
      </p:pic>
      <p:sp>
        <p:nvSpPr>
          <p:cNvPr id="15" name="AutoShape 22">
            <a:extLst>
              <a:ext uri="{FF2B5EF4-FFF2-40B4-BE49-F238E27FC236}">
                <a16:creationId xmlns:a16="http://schemas.microsoft.com/office/drawing/2014/main" id="{04C562F2-5B8F-35F1-C3A0-0CE889B6BCC6}"/>
              </a:ext>
            </a:extLst>
          </p:cNvPr>
          <p:cNvSpPr>
            <a:spLocks noChangeArrowheads="1"/>
          </p:cNvSpPr>
          <p:nvPr/>
        </p:nvSpPr>
        <p:spPr bwMode="auto">
          <a:xfrm>
            <a:off x="7713023" y="4054108"/>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2024</a:t>
            </a:r>
          </a:p>
        </p:txBody>
      </p:sp>
      <p:sp>
        <p:nvSpPr>
          <p:cNvPr id="20" name="AutoShape 22">
            <a:extLst>
              <a:ext uri="{FF2B5EF4-FFF2-40B4-BE49-F238E27FC236}">
                <a16:creationId xmlns:a16="http://schemas.microsoft.com/office/drawing/2014/main" id="{18232ABA-7995-A0E6-EA5F-691E3799501A}"/>
              </a:ext>
            </a:extLst>
          </p:cNvPr>
          <p:cNvSpPr>
            <a:spLocks noChangeArrowheads="1"/>
          </p:cNvSpPr>
          <p:nvPr/>
        </p:nvSpPr>
        <p:spPr bwMode="auto">
          <a:xfrm>
            <a:off x="2087530" y="4025720"/>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2022</a:t>
            </a:r>
          </a:p>
        </p:txBody>
      </p:sp>
      <p:grpSp>
        <p:nvGrpSpPr>
          <p:cNvPr id="21" name="Groupe 20">
            <a:extLst>
              <a:ext uri="{FF2B5EF4-FFF2-40B4-BE49-F238E27FC236}">
                <a16:creationId xmlns:a16="http://schemas.microsoft.com/office/drawing/2014/main" id="{A56A92D8-3DF8-5546-C42F-4B3F191F16CD}"/>
              </a:ext>
            </a:extLst>
          </p:cNvPr>
          <p:cNvGrpSpPr/>
          <p:nvPr/>
        </p:nvGrpSpPr>
        <p:grpSpPr>
          <a:xfrm>
            <a:off x="3116045" y="3115286"/>
            <a:ext cx="1168536" cy="874800"/>
            <a:chOff x="12428280" y="1794247"/>
            <a:chExt cx="1320000" cy="911155"/>
          </a:xfrm>
        </p:grpSpPr>
        <p:sp>
          <p:nvSpPr>
            <p:cNvPr id="22" name="Rectangle 21">
              <a:extLst>
                <a:ext uri="{FF2B5EF4-FFF2-40B4-BE49-F238E27FC236}">
                  <a16:creationId xmlns:a16="http://schemas.microsoft.com/office/drawing/2014/main" id="{4B579DDE-0276-8276-0530-1C89CD29946F}"/>
                </a:ext>
              </a:extLst>
            </p:cNvPr>
            <p:cNvSpPr/>
            <p:nvPr/>
          </p:nvSpPr>
          <p:spPr>
            <a:xfrm>
              <a:off x="12428280" y="1794247"/>
              <a:ext cx="1320000" cy="911155"/>
            </a:xfrm>
            <a:prstGeom prst="rect">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2"/>
                </a:solidFill>
              </a:endParaRPr>
            </a:p>
          </p:txBody>
        </p:sp>
        <p:pic>
          <p:nvPicPr>
            <p:cNvPr id="26" name="Image 25">
              <a:extLst>
                <a:ext uri="{FF2B5EF4-FFF2-40B4-BE49-F238E27FC236}">
                  <a16:creationId xmlns:a16="http://schemas.microsoft.com/office/drawing/2014/main" id="{1A5ED351-92EA-FC1B-B7BA-267354A785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560447" y="1828766"/>
              <a:ext cx="1079315" cy="857696"/>
            </a:xfrm>
            <a:prstGeom prst="rect">
              <a:avLst/>
            </a:prstGeom>
          </p:spPr>
        </p:pic>
      </p:grpSp>
      <p:grpSp>
        <p:nvGrpSpPr>
          <p:cNvPr id="36" name="Groupe 35">
            <a:extLst>
              <a:ext uri="{FF2B5EF4-FFF2-40B4-BE49-F238E27FC236}">
                <a16:creationId xmlns:a16="http://schemas.microsoft.com/office/drawing/2014/main" id="{71077F36-D10D-A77D-2FA0-463C734CF8CC}"/>
              </a:ext>
            </a:extLst>
          </p:cNvPr>
          <p:cNvGrpSpPr/>
          <p:nvPr/>
        </p:nvGrpSpPr>
        <p:grpSpPr>
          <a:xfrm>
            <a:off x="1767526" y="3130494"/>
            <a:ext cx="1027179" cy="872080"/>
            <a:chOff x="7182151" y="5574016"/>
            <a:chExt cx="1320000" cy="911155"/>
          </a:xfrm>
        </p:grpSpPr>
        <p:sp>
          <p:nvSpPr>
            <p:cNvPr id="37" name="Rectangle 36">
              <a:extLst>
                <a:ext uri="{FF2B5EF4-FFF2-40B4-BE49-F238E27FC236}">
                  <a16:creationId xmlns:a16="http://schemas.microsoft.com/office/drawing/2014/main" id="{7EB8D5F3-03CF-8C0C-5018-4B554194B8C0}"/>
                </a:ext>
              </a:extLst>
            </p:cNvPr>
            <p:cNvSpPr/>
            <p:nvPr/>
          </p:nvSpPr>
          <p:spPr>
            <a:xfrm>
              <a:off x="7182151" y="5574016"/>
              <a:ext cx="1320000" cy="911155"/>
            </a:xfrm>
            <a:prstGeom prst="rect">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2"/>
                </a:solidFill>
              </a:endParaRPr>
            </a:p>
          </p:txBody>
        </p:sp>
        <p:pic>
          <p:nvPicPr>
            <p:cNvPr id="38" name="Grafik 12">
              <a:extLst>
                <a:ext uri="{FF2B5EF4-FFF2-40B4-BE49-F238E27FC236}">
                  <a16:creationId xmlns:a16="http://schemas.microsoft.com/office/drawing/2014/main" id="{6721BF02-DBF0-798C-397F-C30F72C0B670}"/>
                </a:ext>
              </a:extLst>
            </p:cNvPr>
            <p:cNvPicPr>
              <a:picLocks noChangeAspect="1"/>
            </p:cNvPicPr>
            <p:nvPr/>
          </p:nvPicPr>
          <p:blipFill>
            <a:blip r:embed="rId12" cstate="screen">
              <a:clrChange>
                <a:clrFrom>
                  <a:srgbClr val="FAFAFA"/>
                </a:clrFrom>
                <a:clrTo>
                  <a:srgbClr val="FAFAFA">
                    <a:alpha val="0"/>
                  </a:srgbClr>
                </a:clrTo>
              </a:clrChange>
              <a:extLst>
                <a:ext uri="{28A0092B-C50C-407E-A947-70E740481C1C}">
                  <a14:useLocalDpi xmlns:a14="http://schemas.microsoft.com/office/drawing/2010/main"/>
                </a:ext>
              </a:extLst>
            </a:blip>
            <a:stretch>
              <a:fillRect/>
            </a:stretch>
          </p:blipFill>
          <p:spPr>
            <a:xfrm>
              <a:off x="7279240" y="5810595"/>
              <a:ext cx="1125822" cy="490821"/>
            </a:xfrm>
            <a:prstGeom prst="rect">
              <a:avLst/>
            </a:prstGeom>
          </p:spPr>
        </p:pic>
      </p:grpSp>
      <p:grpSp>
        <p:nvGrpSpPr>
          <p:cNvPr id="34" name="Group 33">
            <a:extLst>
              <a:ext uri="{FF2B5EF4-FFF2-40B4-BE49-F238E27FC236}">
                <a16:creationId xmlns:a16="http://schemas.microsoft.com/office/drawing/2014/main" id="{7356578C-4AA8-7364-6487-693AB1961255}"/>
              </a:ext>
            </a:extLst>
          </p:cNvPr>
          <p:cNvGrpSpPr/>
          <p:nvPr/>
        </p:nvGrpSpPr>
        <p:grpSpPr>
          <a:xfrm>
            <a:off x="7391041" y="3146584"/>
            <a:ext cx="1131046" cy="882000"/>
            <a:chOff x="7391041" y="3146584"/>
            <a:chExt cx="1131046" cy="882000"/>
          </a:xfrm>
        </p:grpSpPr>
        <p:sp>
          <p:nvSpPr>
            <p:cNvPr id="16" name="Rectangle 15">
              <a:extLst>
                <a:ext uri="{FF2B5EF4-FFF2-40B4-BE49-F238E27FC236}">
                  <a16:creationId xmlns:a16="http://schemas.microsoft.com/office/drawing/2014/main" id="{B4FAFC42-079C-E5DF-39F8-A57B3729B63F}"/>
                </a:ext>
              </a:extLst>
            </p:cNvPr>
            <p:cNvSpPr/>
            <p:nvPr/>
          </p:nvSpPr>
          <p:spPr>
            <a:xfrm>
              <a:off x="7451489" y="3146584"/>
              <a:ext cx="990000" cy="882000"/>
            </a:xfrm>
            <a:prstGeom prst="rect">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3DCD58"/>
                </a:solidFill>
                <a:effectLst/>
                <a:uLnTx/>
                <a:uFillTx/>
                <a:latin typeface="Arial"/>
                <a:ea typeface="+mn-ea"/>
                <a:cs typeface="+mn-cs"/>
              </a:endParaRPr>
            </a:p>
          </p:txBody>
        </p:sp>
        <p:pic>
          <p:nvPicPr>
            <p:cNvPr id="32" name="Picture 31" descr="A green and white machine&#10;&#10;Description automatically generated">
              <a:extLst>
                <a:ext uri="{FF2B5EF4-FFF2-40B4-BE49-F238E27FC236}">
                  <a16:creationId xmlns:a16="http://schemas.microsoft.com/office/drawing/2014/main" id="{131B96F2-53C9-4C03-BAE2-EA44E3BF79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91041" y="3173904"/>
              <a:ext cx="1131046" cy="848726"/>
            </a:xfrm>
            <a:prstGeom prst="rect">
              <a:avLst/>
            </a:prstGeom>
          </p:spPr>
        </p:pic>
      </p:grpSp>
      <p:grpSp>
        <p:nvGrpSpPr>
          <p:cNvPr id="31" name="Group 30">
            <a:extLst>
              <a:ext uri="{FF2B5EF4-FFF2-40B4-BE49-F238E27FC236}">
                <a16:creationId xmlns:a16="http://schemas.microsoft.com/office/drawing/2014/main" id="{C154AD41-3089-63D2-65E2-EFB4906E053A}"/>
              </a:ext>
            </a:extLst>
          </p:cNvPr>
          <p:cNvGrpSpPr/>
          <p:nvPr/>
        </p:nvGrpSpPr>
        <p:grpSpPr>
          <a:xfrm>
            <a:off x="6042524" y="3109803"/>
            <a:ext cx="1027179" cy="880283"/>
            <a:chOff x="2076595" y="4244042"/>
            <a:chExt cx="1027179" cy="880283"/>
          </a:xfrm>
        </p:grpSpPr>
        <p:sp>
          <p:nvSpPr>
            <p:cNvPr id="17" name="Rectangle 16">
              <a:extLst>
                <a:ext uri="{FF2B5EF4-FFF2-40B4-BE49-F238E27FC236}">
                  <a16:creationId xmlns:a16="http://schemas.microsoft.com/office/drawing/2014/main" id="{8E824769-C852-B808-5098-19D259F52327}"/>
                </a:ext>
              </a:extLst>
            </p:cNvPr>
            <p:cNvSpPr/>
            <p:nvPr/>
          </p:nvSpPr>
          <p:spPr>
            <a:xfrm>
              <a:off x="2076595" y="4244042"/>
              <a:ext cx="1027179" cy="880283"/>
            </a:xfrm>
            <a:prstGeom prst="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a:p>
          </p:txBody>
        </p:sp>
        <p:pic>
          <p:nvPicPr>
            <p:cNvPr id="14" name="Picture 13">
              <a:extLst>
                <a:ext uri="{FF2B5EF4-FFF2-40B4-BE49-F238E27FC236}">
                  <a16:creationId xmlns:a16="http://schemas.microsoft.com/office/drawing/2014/main" id="{73B76630-ACE4-0881-2197-33DB1D1B5BD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102265" y="4396147"/>
              <a:ext cx="975837" cy="594075"/>
            </a:xfrm>
            <a:prstGeom prst="rect">
              <a:avLst/>
            </a:prstGeom>
          </p:spPr>
        </p:pic>
      </p:grpSp>
      <p:sp>
        <p:nvSpPr>
          <p:cNvPr id="43" name="AutoShape 22">
            <a:extLst>
              <a:ext uri="{FF2B5EF4-FFF2-40B4-BE49-F238E27FC236}">
                <a16:creationId xmlns:a16="http://schemas.microsoft.com/office/drawing/2014/main" id="{A4020599-C6B0-DFC5-89A2-582A64670D3C}"/>
              </a:ext>
            </a:extLst>
          </p:cNvPr>
          <p:cNvSpPr>
            <a:spLocks noChangeArrowheads="1"/>
          </p:cNvSpPr>
          <p:nvPr/>
        </p:nvSpPr>
        <p:spPr bwMode="auto">
          <a:xfrm>
            <a:off x="3524729" y="4026874"/>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rPr>
              <a:t>2022</a:t>
            </a:r>
          </a:p>
        </p:txBody>
      </p:sp>
      <p:sp>
        <p:nvSpPr>
          <p:cNvPr id="45" name="AutoShape 22">
            <a:extLst>
              <a:ext uri="{FF2B5EF4-FFF2-40B4-BE49-F238E27FC236}">
                <a16:creationId xmlns:a16="http://schemas.microsoft.com/office/drawing/2014/main" id="{D05C1CB4-5355-23A7-385C-52D549721445}"/>
              </a:ext>
            </a:extLst>
          </p:cNvPr>
          <p:cNvSpPr>
            <a:spLocks noChangeArrowheads="1"/>
          </p:cNvSpPr>
          <p:nvPr/>
        </p:nvSpPr>
        <p:spPr bwMode="auto">
          <a:xfrm>
            <a:off x="6370061" y="4029760"/>
            <a:ext cx="372101" cy="158343"/>
          </a:xfrm>
          <a:prstGeom prst="roundRect">
            <a:avLst>
              <a:gd name="adj" fmla="val 0"/>
            </a:avLst>
          </a:prstGeom>
          <a:solidFill>
            <a:schemeClr val="tx2"/>
          </a:solidFill>
          <a:ln w="9525" algn="ctr">
            <a:solidFill>
              <a:schemeClr val="tx2"/>
            </a:solidFill>
            <a:round/>
            <a:headEnd/>
            <a:tailEnd/>
          </a:ln>
        </p:spPr>
        <p:txBody>
          <a:bodyPr wrap="none" lIns="68550" tIns="34276" rIns="68550" bIns="34276"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Arial"/>
                <a:cs typeface="Arial" pitchFamily="34" charset="0"/>
              </a:rPr>
              <a:t>2023</a:t>
            </a:r>
            <a:endParaRPr kumimoji="0" lang="en-US" sz="1000" b="0" i="0" u="none" strike="noStrike" kern="1200" cap="none" spc="0" normalizeH="0" baseline="0" noProof="0" dirty="0">
              <a:ln>
                <a:noFill/>
              </a:ln>
              <a:solidFill>
                <a:prstClr val="white"/>
              </a:solidFill>
              <a:effectLst/>
              <a:uLnTx/>
              <a:uFillTx/>
              <a:latin typeface="Arial"/>
              <a:ea typeface="+mn-ea"/>
              <a:cs typeface="Arial" pitchFamily="34" charset="0"/>
            </a:endParaRPr>
          </a:p>
        </p:txBody>
      </p:sp>
    </p:spTree>
    <p:extLst>
      <p:ext uri="{BB962C8B-B14F-4D97-AF65-F5344CB8AC3E}">
        <p14:creationId xmlns:p14="http://schemas.microsoft.com/office/powerpoint/2010/main" val="4031500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9B9F519-E63C-5F1E-A123-32AB54F778B5}"/>
              </a:ext>
            </a:extLst>
          </p:cNvPr>
          <p:cNvSpPr>
            <a:spLocks noGrp="1"/>
          </p:cNvSpPr>
          <p:nvPr>
            <p:ph type="title"/>
          </p:nvPr>
        </p:nvSpPr>
        <p:spPr>
          <a:xfrm>
            <a:off x="395287" y="419925"/>
            <a:ext cx="8353425" cy="280164"/>
          </a:xfrm>
        </p:spPr>
        <p:txBody>
          <a:bodyPr/>
          <a:lstStyle/>
          <a:p>
            <a:r>
              <a:rPr lang="en-US" dirty="0"/>
              <a:t>Driving Forces</a:t>
            </a:r>
          </a:p>
        </p:txBody>
      </p:sp>
      <p:sp>
        <p:nvSpPr>
          <p:cNvPr id="22" name="Text Placeholder 2">
            <a:extLst>
              <a:ext uri="{FF2B5EF4-FFF2-40B4-BE49-F238E27FC236}">
                <a16:creationId xmlns:a16="http://schemas.microsoft.com/office/drawing/2014/main" id="{0DB6752B-A744-0DF4-816C-BBE51402E9E9}"/>
              </a:ext>
            </a:extLst>
          </p:cNvPr>
          <p:cNvSpPr>
            <a:spLocks noGrp="1"/>
          </p:cNvSpPr>
          <p:nvPr>
            <p:ph type="body" sz="quarter" idx="10"/>
          </p:nvPr>
        </p:nvSpPr>
        <p:spPr>
          <a:xfrm>
            <a:off x="395288" y="888150"/>
            <a:ext cx="8353425" cy="207225"/>
          </a:xfrm>
        </p:spPr>
        <p:txBody>
          <a:bodyPr/>
          <a:lstStyle/>
          <a:p>
            <a:r>
              <a:rPr lang="en-US" dirty="0"/>
              <a:t>Industrial Robotics</a:t>
            </a:r>
          </a:p>
        </p:txBody>
      </p:sp>
      <p:sp>
        <p:nvSpPr>
          <p:cNvPr id="24" name="Content Placeholder 3">
            <a:extLst>
              <a:ext uri="{FF2B5EF4-FFF2-40B4-BE49-F238E27FC236}">
                <a16:creationId xmlns:a16="http://schemas.microsoft.com/office/drawing/2014/main" id="{EE1952AE-4646-DD44-C9B8-BD9F239E4B79}"/>
              </a:ext>
            </a:extLst>
          </p:cNvPr>
          <p:cNvSpPr>
            <a:spLocks noGrp="1"/>
          </p:cNvSpPr>
          <p:nvPr>
            <p:ph idx="1"/>
          </p:nvPr>
        </p:nvSpPr>
        <p:spPr>
          <a:xfrm>
            <a:off x="395287" y="1419226"/>
            <a:ext cx="4013901" cy="2736850"/>
          </a:xfrm>
        </p:spPr>
        <p:txBody>
          <a:bodyPr/>
          <a:lstStyle/>
          <a:p>
            <a:r>
              <a:rPr lang="de-DE" dirty="0">
                <a:solidFill>
                  <a:schemeClr val="accent1"/>
                </a:solidFill>
              </a:rPr>
              <a:t>Technical Feasibility</a:t>
            </a:r>
          </a:p>
          <a:p>
            <a:r>
              <a:rPr lang="de-DE" dirty="0">
                <a:solidFill>
                  <a:schemeClr val="accent1"/>
                </a:solidFill>
              </a:rPr>
              <a:t>Total Cost of Ownership</a:t>
            </a:r>
          </a:p>
          <a:p>
            <a:pPr marL="285750" indent="-285750">
              <a:buFont typeface="Arial" panose="020B0604020202020204" pitchFamily="34" charset="0"/>
              <a:buChar char="•"/>
            </a:pPr>
            <a:r>
              <a:rPr lang="de-DE" dirty="0">
                <a:solidFill>
                  <a:schemeClr val="accent1"/>
                </a:solidFill>
              </a:rPr>
              <a:t>Performance</a:t>
            </a:r>
          </a:p>
          <a:p>
            <a:pPr marL="285750" indent="-285750">
              <a:buFont typeface="Arial" panose="020B0604020202020204" pitchFamily="34" charset="0"/>
              <a:buChar char="•"/>
            </a:pPr>
            <a:r>
              <a:rPr lang="de-DE" dirty="0">
                <a:solidFill>
                  <a:schemeClr val="accent1"/>
                </a:solidFill>
              </a:rPr>
              <a:t>Engineering</a:t>
            </a:r>
          </a:p>
          <a:p>
            <a:pPr marL="285750" indent="-285750">
              <a:buFont typeface="Arial" panose="020B0604020202020204" pitchFamily="34" charset="0"/>
              <a:buChar char="•"/>
            </a:pPr>
            <a:r>
              <a:rPr lang="de-DE" dirty="0">
                <a:solidFill>
                  <a:schemeClr val="accent1"/>
                </a:solidFill>
              </a:rPr>
              <a:t>Operation</a:t>
            </a:r>
          </a:p>
          <a:p>
            <a:pPr marL="285750" indent="-285750">
              <a:buFont typeface="Arial" panose="020B0604020202020204" pitchFamily="34" charset="0"/>
              <a:buChar char="•"/>
            </a:pPr>
            <a:r>
              <a:rPr lang="de-DE" dirty="0">
                <a:solidFill>
                  <a:schemeClr val="accent1"/>
                </a:solidFill>
              </a:rPr>
              <a:t>...</a:t>
            </a:r>
          </a:p>
          <a:p>
            <a:endParaRPr lang="en-US" dirty="0"/>
          </a:p>
        </p:txBody>
      </p:sp>
      <p:pic>
        <p:nvPicPr>
          <p:cNvPr id="15" name="Content Placeholder 14">
            <a:extLst>
              <a:ext uri="{FF2B5EF4-FFF2-40B4-BE49-F238E27FC236}">
                <a16:creationId xmlns:a16="http://schemas.microsoft.com/office/drawing/2014/main" id="{C4E26CA0-610D-A635-9DA0-F8EB032A66E8}"/>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p:blipFill>
        <p:spPr>
          <a:xfrm>
            <a:off x="4726656" y="1419225"/>
            <a:ext cx="4022058" cy="2736850"/>
          </a:xfrm>
          <a:prstGeom prst="rect">
            <a:avLst/>
          </a:prstGeom>
          <a:noFill/>
        </p:spPr>
      </p:pic>
      <p:sp>
        <p:nvSpPr>
          <p:cNvPr id="8" name="Footer Placeholder 7">
            <a:extLst>
              <a:ext uri="{FF2B5EF4-FFF2-40B4-BE49-F238E27FC236}">
                <a16:creationId xmlns:a16="http://schemas.microsoft.com/office/drawing/2014/main" id="{B1A716E0-B2B5-7F11-31DC-D41C78EF1E8F}"/>
              </a:ext>
            </a:extLst>
          </p:cNvPr>
          <p:cNvSpPr>
            <a:spLocks noGrp="1"/>
          </p:cNvSpPr>
          <p:nvPr>
            <p:ph type="ftr" sz="quarter" idx="3"/>
          </p:nvPr>
        </p:nvSpPr>
        <p:spPr>
          <a:xfrm>
            <a:off x="398463" y="4871779"/>
            <a:ext cx="1097280" cy="92333"/>
          </a:xfrm>
        </p:spPr>
        <p:txBody>
          <a:bodyPr wrap="square" anchor="ctr">
            <a:normAutofit/>
          </a:bodyPr>
          <a:lstStyle/>
          <a:p>
            <a:pPr>
              <a:spcAft>
                <a:spcPts val="600"/>
              </a:spcAft>
            </a:pPr>
            <a:r>
              <a:rPr lang="en-US"/>
              <a:t>Property of Schneider Electric |</a:t>
            </a:r>
          </a:p>
        </p:txBody>
      </p:sp>
      <p:sp>
        <p:nvSpPr>
          <p:cNvPr id="9" name="Slide Number Placeholder 8">
            <a:extLst>
              <a:ext uri="{FF2B5EF4-FFF2-40B4-BE49-F238E27FC236}">
                <a16:creationId xmlns:a16="http://schemas.microsoft.com/office/drawing/2014/main" id="{CDC0FFEF-968A-A9C4-8CDA-BB16E9B4B660}"/>
              </a:ext>
            </a:extLst>
          </p:cNvPr>
          <p:cNvSpPr>
            <a:spLocks noGrp="1"/>
          </p:cNvSpPr>
          <p:nvPr>
            <p:ph type="sldNum" sz="quarter" idx="4"/>
          </p:nvPr>
        </p:nvSpPr>
        <p:spPr>
          <a:xfrm>
            <a:off x="1494313" y="4871780"/>
            <a:ext cx="525690" cy="92333"/>
          </a:xfrm>
        </p:spPr>
        <p:txBody>
          <a:bodyPr anchor="ctr">
            <a:normAutofit/>
          </a:bodyPr>
          <a:lstStyle/>
          <a:p>
            <a:pPr>
              <a:spcAft>
                <a:spcPts val="600"/>
              </a:spcAft>
            </a:pPr>
            <a:r>
              <a:rPr lang="en-US"/>
              <a:t>Page </a:t>
            </a:r>
            <a:fld id="{5A9C12DC-491F-9444-86A2-13AC5C62A2FC}" type="slidenum">
              <a:rPr lang="en-US" smtClean="0"/>
              <a:pPr>
                <a:spcAft>
                  <a:spcPts val="600"/>
                </a:spcAft>
              </a:pPr>
              <a:t>4</a:t>
            </a:fld>
            <a:endParaRPr lang="en-US"/>
          </a:p>
        </p:txBody>
      </p:sp>
    </p:spTree>
    <p:extLst>
      <p:ext uri="{BB962C8B-B14F-4D97-AF65-F5344CB8AC3E}">
        <p14:creationId xmlns:p14="http://schemas.microsoft.com/office/powerpoint/2010/main" val="1915163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54AE476-7A04-DA39-41F5-FE38E923BE61}"/>
              </a:ext>
            </a:extLst>
          </p:cNvPr>
          <p:cNvSpPr>
            <a:spLocks noGrp="1"/>
          </p:cNvSpPr>
          <p:nvPr>
            <p:ph type="sldNum" sz="quarter" idx="4"/>
          </p:nvPr>
        </p:nvSpPr>
        <p:spPr>
          <a:xfrm>
            <a:off x="1747891" y="4857155"/>
            <a:ext cx="525690" cy="92333"/>
          </a:xfrm>
        </p:spPr>
        <p:txBody>
          <a:bodyPr anchor="ctr">
            <a:normAutofit/>
          </a:bodyPr>
          <a:lstStyle/>
          <a:p>
            <a:pPr>
              <a:spcAft>
                <a:spcPts val="600"/>
              </a:spcAft>
            </a:pPr>
            <a:r>
              <a:rPr lang="en-US"/>
              <a:t>Page </a:t>
            </a:r>
            <a:fld id="{5A9C12DC-491F-9444-86A2-13AC5C62A2FC}" type="slidenum">
              <a:rPr lang="en-US" smtClean="0"/>
              <a:pPr>
                <a:spcAft>
                  <a:spcPts val="600"/>
                </a:spcAft>
              </a:pPr>
              <a:t>5</a:t>
            </a:fld>
            <a:endParaRPr lang="en-US"/>
          </a:p>
        </p:txBody>
      </p:sp>
      <p:sp>
        <p:nvSpPr>
          <p:cNvPr id="7" name="Footer Placeholder 6">
            <a:extLst>
              <a:ext uri="{FF2B5EF4-FFF2-40B4-BE49-F238E27FC236}">
                <a16:creationId xmlns:a16="http://schemas.microsoft.com/office/drawing/2014/main" id="{70050F67-2383-DE76-DD37-32B9C5FD3655}"/>
              </a:ext>
            </a:extLst>
          </p:cNvPr>
          <p:cNvSpPr>
            <a:spLocks noGrp="1"/>
          </p:cNvSpPr>
          <p:nvPr>
            <p:ph type="ftr" sz="quarter" idx="3"/>
          </p:nvPr>
        </p:nvSpPr>
        <p:spPr>
          <a:xfrm>
            <a:off x="252413" y="4857155"/>
            <a:ext cx="1509767" cy="92333"/>
          </a:xfrm>
        </p:spPr>
        <p:txBody>
          <a:bodyPr wrap="square" anchor="ctr">
            <a:normAutofit/>
          </a:bodyPr>
          <a:lstStyle/>
          <a:p>
            <a:pPr>
              <a:spcAft>
                <a:spcPts val="600"/>
              </a:spcAft>
            </a:pPr>
            <a:r>
              <a:rPr lang="en-US"/>
              <a:t>Confidential Property of Schneider Electric |</a:t>
            </a:r>
          </a:p>
        </p:txBody>
      </p:sp>
      <p:sp>
        <p:nvSpPr>
          <p:cNvPr id="17" name="Text Placeholder 4">
            <a:extLst>
              <a:ext uri="{FF2B5EF4-FFF2-40B4-BE49-F238E27FC236}">
                <a16:creationId xmlns:a16="http://schemas.microsoft.com/office/drawing/2014/main" id="{145C6245-8528-BAB2-33B3-5F5C53FB475E}"/>
              </a:ext>
            </a:extLst>
          </p:cNvPr>
          <p:cNvSpPr>
            <a:spLocks noGrp="1"/>
          </p:cNvSpPr>
          <p:nvPr>
            <p:ph type="body" sz="quarter" idx="32"/>
          </p:nvPr>
        </p:nvSpPr>
        <p:spPr>
          <a:xfrm>
            <a:off x="252413" y="230187"/>
            <a:ext cx="8647112" cy="369332"/>
          </a:xfrm>
        </p:spPr>
        <p:txBody>
          <a:bodyPr/>
          <a:lstStyle/>
          <a:p>
            <a:r>
              <a:rPr lang="en-US" dirty="0"/>
              <a:t>The engineering transformation</a:t>
            </a:r>
          </a:p>
        </p:txBody>
      </p:sp>
      <p:sp>
        <p:nvSpPr>
          <p:cNvPr id="19" name="Text Placeholder 5">
            <a:extLst>
              <a:ext uri="{FF2B5EF4-FFF2-40B4-BE49-F238E27FC236}">
                <a16:creationId xmlns:a16="http://schemas.microsoft.com/office/drawing/2014/main" id="{7CA3F1AF-C07A-0B63-2F35-C2F3B91B90B9}"/>
              </a:ext>
            </a:extLst>
          </p:cNvPr>
          <p:cNvSpPr>
            <a:spLocks noGrp="1"/>
          </p:cNvSpPr>
          <p:nvPr>
            <p:ph type="body" sz="quarter" idx="33"/>
          </p:nvPr>
        </p:nvSpPr>
        <p:spPr>
          <a:xfrm>
            <a:off x="252413" y="683366"/>
            <a:ext cx="8647112" cy="253916"/>
          </a:xfrm>
        </p:spPr>
        <p:txBody>
          <a:bodyPr/>
          <a:lstStyle/>
          <a:p>
            <a:r>
              <a:rPr lang="en-US" dirty="0"/>
              <a:t>From software patterns to embedded flexible </a:t>
            </a:r>
            <a:r>
              <a:rPr lang="en-US" dirty="0" err="1"/>
              <a:t>mechatronical</a:t>
            </a:r>
            <a:r>
              <a:rPr lang="en-US" dirty="0"/>
              <a:t> units</a:t>
            </a:r>
          </a:p>
          <a:p>
            <a:r>
              <a:rPr lang="en-US" dirty="0"/>
              <a:t>modules</a:t>
            </a:r>
          </a:p>
        </p:txBody>
      </p:sp>
      <p:pic>
        <p:nvPicPr>
          <p:cNvPr id="28" name="Object 6">
            <a:extLst>
              <a:ext uri="{FF2B5EF4-FFF2-40B4-BE49-F238E27FC236}">
                <a16:creationId xmlns:a16="http://schemas.microsoft.com/office/drawing/2014/main" id="{404C9C5E-0EC9-7078-9E13-197F06AC5D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85" y="1064876"/>
            <a:ext cx="2795107" cy="16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8" name="Picture 37">
            <a:extLst>
              <a:ext uri="{FF2B5EF4-FFF2-40B4-BE49-F238E27FC236}">
                <a16:creationId xmlns:a16="http://schemas.microsoft.com/office/drawing/2014/main" id="{2F63CD2E-E395-CD5C-C293-7EFD16021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4194" y="1117442"/>
            <a:ext cx="3418996" cy="1682918"/>
          </a:xfrm>
          <a:prstGeom prst="rect">
            <a:avLst/>
          </a:prstGeom>
        </p:spPr>
      </p:pic>
      <p:cxnSp>
        <p:nvCxnSpPr>
          <p:cNvPr id="40" name="Straight Connector 39">
            <a:extLst>
              <a:ext uri="{FF2B5EF4-FFF2-40B4-BE49-F238E27FC236}">
                <a16:creationId xmlns:a16="http://schemas.microsoft.com/office/drawing/2014/main" id="{7685F65E-AEE0-F657-FAB8-A60167029C68}"/>
              </a:ext>
            </a:extLst>
          </p:cNvPr>
          <p:cNvCxnSpPr>
            <a:cxnSpLocks/>
          </p:cNvCxnSpPr>
          <p:nvPr/>
        </p:nvCxnSpPr>
        <p:spPr>
          <a:xfrm>
            <a:off x="3352839" y="1005305"/>
            <a:ext cx="0" cy="3534262"/>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CE83330-6834-A733-079B-2B846B4BE595}"/>
              </a:ext>
            </a:extLst>
          </p:cNvPr>
          <p:cNvSpPr txBox="1"/>
          <p:nvPr/>
        </p:nvSpPr>
        <p:spPr>
          <a:xfrm>
            <a:off x="1367486" y="3761744"/>
            <a:ext cx="697627" cy="369332"/>
          </a:xfrm>
          <a:prstGeom prst="rect">
            <a:avLst/>
          </a:prstGeom>
          <a:noFill/>
        </p:spPr>
        <p:txBody>
          <a:bodyPr wrap="none" rtlCol="0">
            <a:spAutoFit/>
          </a:bodyPr>
          <a:lstStyle/>
          <a:p>
            <a:r>
              <a:rPr lang="de-DE" dirty="0"/>
              <a:t>2010</a:t>
            </a:r>
          </a:p>
        </p:txBody>
      </p:sp>
      <p:sp>
        <p:nvSpPr>
          <p:cNvPr id="42" name="TextBox 41">
            <a:extLst>
              <a:ext uri="{FF2B5EF4-FFF2-40B4-BE49-F238E27FC236}">
                <a16:creationId xmlns:a16="http://schemas.microsoft.com/office/drawing/2014/main" id="{8370B8B5-3986-5E29-0B55-CA6EA1720D8B}"/>
              </a:ext>
            </a:extLst>
          </p:cNvPr>
          <p:cNvSpPr txBox="1"/>
          <p:nvPr/>
        </p:nvSpPr>
        <p:spPr>
          <a:xfrm>
            <a:off x="5004443" y="4311282"/>
            <a:ext cx="697627" cy="369332"/>
          </a:xfrm>
          <a:prstGeom prst="rect">
            <a:avLst/>
          </a:prstGeom>
          <a:noFill/>
        </p:spPr>
        <p:txBody>
          <a:bodyPr wrap="none" rtlCol="0">
            <a:spAutoFit/>
          </a:bodyPr>
          <a:lstStyle/>
          <a:p>
            <a:r>
              <a:rPr lang="de-DE" dirty="0">
                <a:solidFill>
                  <a:schemeClr val="accent1"/>
                </a:solidFill>
              </a:rPr>
              <a:t>2023</a:t>
            </a:r>
          </a:p>
        </p:txBody>
      </p:sp>
      <p:pic>
        <p:nvPicPr>
          <p:cNvPr id="63" name="Object 6">
            <a:extLst>
              <a:ext uri="{FF2B5EF4-FFF2-40B4-BE49-F238E27FC236}">
                <a16:creationId xmlns:a16="http://schemas.microsoft.com/office/drawing/2014/main" id="{B4D05B78-3A2C-316D-2FB5-1E3C110142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7489" y="2957505"/>
            <a:ext cx="2560334" cy="126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4" name="TextBox 73">
            <a:extLst>
              <a:ext uri="{FF2B5EF4-FFF2-40B4-BE49-F238E27FC236}">
                <a16:creationId xmlns:a16="http://schemas.microsoft.com/office/drawing/2014/main" id="{1A464EF5-80DB-0D66-D328-E42F3E52A973}"/>
              </a:ext>
            </a:extLst>
          </p:cNvPr>
          <p:cNvSpPr txBox="1"/>
          <p:nvPr/>
        </p:nvSpPr>
        <p:spPr>
          <a:xfrm>
            <a:off x="1201138" y="4311282"/>
            <a:ext cx="697627" cy="369332"/>
          </a:xfrm>
          <a:prstGeom prst="rect">
            <a:avLst/>
          </a:prstGeom>
          <a:noFill/>
        </p:spPr>
        <p:txBody>
          <a:bodyPr wrap="none" rtlCol="0">
            <a:spAutoFit/>
          </a:bodyPr>
          <a:lstStyle/>
          <a:p>
            <a:r>
              <a:rPr lang="de-DE" dirty="0">
                <a:solidFill>
                  <a:schemeClr val="accent1"/>
                </a:solidFill>
              </a:rPr>
              <a:t>2005</a:t>
            </a:r>
          </a:p>
        </p:txBody>
      </p:sp>
      <p:cxnSp>
        <p:nvCxnSpPr>
          <p:cNvPr id="76" name="Straight Connector 75">
            <a:extLst>
              <a:ext uri="{FF2B5EF4-FFF2-40B4-BE49-F238E27FC236}">
                <a16:creationId xmlns:a16="http://schemas.microsoft.com/office/drawing/2014/main" id="{3D79A8B2-2E81-43ED-6985-44093A29C7D4}"/>
              </a:ext>
            </a:extLst>
          </p:cNvPr>
          <p:cNvCxnSpPr>
            <a:cxnSpLocks/>
          </p:cNvCxnSpPr>
          <p:nvPr/>
        </p:nvCxnSpPr>
        <p:spPr>
          <a:xfrm>
            <a:off x="7023808" y="1033229"/>
            <a:ext cx="0" cy="3534262"/>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sp>
        <p:nvSpPr>
          <p:cNvPr id="112" name="Line 171">
            <a:extLst>
              <a:ext uri="{FF2B5EF4-FFF2-40B4-BE49-F238E27FC236}">
                <a16:creationId xmlns:a16="http://schemas.microsoft.com/office/drawing/2014/main" id="{8FD78837-170C-AA65-6B40-7DA442E210AC}"/>
              </a:ext>
            </a:extLst>
          </p:cNvPr>
          <p:cNvSpPr>
            <a:spLocks noChangeShapeType="1"/>
          </p:cNvSpPr>
          <p:nvPr/>
        </p:nvSpPr>
        <p:spPr bwMode="auto">
          <a:xfrm>
            <a:off x="4591294" y="3946078"/>
            <a:ext cx="1305" cy="123461"/>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13" name="Line 105">
            <a:extLst>
              <a:ext uri="{FF2B5EF4-FFF2-40B4-BE49-F238E27FC236}">
                <a16:creationId xmlns:a16="http://schemas.microsoft.com/office/drawing/2014/main" id="{043533A4-9438-0853-DBC5-7EC299C4D236}"/>
              </a:ext>
            </a:extLst>
          </p:cNvPr>
          <p:cNvSpPr>
            <a:spLocks noChangeShapeType="1"/>
          </p:cNvSpPr>
          <p:nvPr/>
        </p:nvSpPr>
        <p:spPr bwMode="auto">
          <a:xfrm>
            <a:off x="4508552" y="3106788"/>
            <a:ext cx="192029" cy="0"/>
          </a:xfrm>
          <a:prstGeom prst="line">
            <a:avLst/>
          </a:prstGeom>
          <a:noFill/>
          <a:ln w="6350">
            <a:solidFill>
              <a:srgbClr val="16A627"/>
            </a:solidFill>
            <a:prstDash val="sysDash"/>
            <a:round/>
            <a:headEnd/>
            <a:tailEnd/>
          </a:ln>
        </p:spPr>
        <p:txBody>
          <a:bodyPr wrap="none" lIns="91412" tIns="45706" rIns="91412" bIns="45706" anchor="ctr"/>
          <a:lstStyle/>
          <a:p>
            <a:endParaRPr lang="en-US" sz="1000"/>
          </a:p>
        </p:txBody>
      </p:sp>
      <p:sp>
        <p:nvSpPr>
          <p:cNvPr id="114" name="Line 171">
            <a:extLst>
              <a:ext uri="{FF2B5EF4-FFF2-40B4-BE49-F238E27FC236}">
                <a16:creationId xmlns:a16="http://schemas.microsoft.com/office/drawing/2014/main" id="{F2E4A2F7-40EC-B268-CAE1-39C51435A589}"/>
              </a:ext>
            </a:extLst>
          </p:cNvPr>
          <p:cNvSpPr>
            <a:spLocks noChangeShapeType="1"/>
          </p:cNvSpPr>
          <p:nvPr/>
        </p:nvSpPr>
        <p:spPr bwMode="auto">
          <a:xfrm flipV="1">
            <a:off x="4855570" y="3720329"/>
            <a:ext cx="0" cy="56644"/>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15" name="Line 171">
            <a:extLst>
              <a:ext uri="{FF2B5EF4-FFF2-40B4-BE49-F238E27FC236}">
                <a16:creationId xmlns:a16="http://schemas.microsoft.com/office/drawing/2014/main" id="{697A9D3F-4467-66D1-6DAD-262B2EEFFEF8}"/>
              </a:ext>
            </a:extLst>
          </p:cNvPr>
          <p:cNvSpPr>
            <a:spLocks noChangeShapeType="1"/>
          </p:cNvSpPr>
          <p:nvPr/>
        </p:nvSpPr>
        <p:spPr bwMode="auto">
          <a:xfrm>
            <a:off x="5201572" y="3819917"/>
            <a:ext cx="1305" cy="123461"/>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16" name="Line 171">
            <a:extLst>
              <a:ext uri="{FF2B5EF4-FFF2-40B4-BE49-F238E27FC236}">
                <a16:creationId xmlns:a16="http://schemas.microsoft.com/office/drawing/2014/main" id="{AF4B1AA6-5F64-A6CC-9744-83CD54AB9A77}"/>
              </a:ext>
            </a:extLst>
          </p:cNvPr>
          <p:cNvSpPr>
            <a:spLocks noChangeShapeType="1"/>
          </p:cNvSpPr>
          <p:nvPr/>
        </p:nvSpPr>
        <p:spPr bwMode="auto">
          <a:xfrm>
            <a:off x="5202878" y="3530159"/>
            <a:ext cx="0" cy="230415"/>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pic>
        <p:nvPicPr>
          <p:cNvPr id="117" name="Picture 98" descr="Earth_Europe-Africa">
            <a:extLst>
              <a:ext uri="{FF2B5EF4-FFF2-40B4-BE49-F238E27FC236}">
                <a16:creationId xmlns:a16="http://schemas.microsoft.com/office/drawing/2014/main" id="{372C9EA6-B969-F8A2-6B4A-96F11485C6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08748" y="3033510"/>
            <a:ext cx="160523" cy="144433"/>
          </a:xfrm>
          <a:prstGeom prst="rect">
            <a:avLst/>
          </a:prstGeom>
          <a:noFill/>
          <a:ln w="6350">
            <a:noFill/>
            <a:miter lim="800000"/>
            <a:headEnd/>
            <a:tailEnd/>
          </a:ln>
        </p:spPr>
      </p:pic>
      <p:sp>
        <p:nvSpPr>
          <p:cNvPr id="118" name="Line 105">
            <a:extLst>
              <a:ext uri="{FF2B5EF4-FFF2-40B4-BE49-F238E27FC236}">
                <a16:creationId xmlns:a16="http://schemas.microsoft.com/office/drawing/2014/main" id="{6ABF4085-CFBA-5DBC-BBAD-0522A723825B}"/>
              </a:ext>
            </a:extLst>
          </p:cNvPr>
          <p:cNvSpPr>
            <a:spLocks noChangeShapeType="1"/>
          </p:cNvSpPr>
          <p:nvPr/>
        </p:nvSpPr>
        <p:spPr bwMode="auto">
          <a:xfrm flipV="1">
            <a:off x="4802110" y="3110542"/>
            <a:ext cx="1343174" cy="4146"/>
          </a:xfrm>
          <a:prstGeom prst="line">
            <a:avLst/>
          </a:prstGeom>
          <a:noFill/>
          <a:ln w="6350">
            <a:solidFill>
              <a:srgbClr val="16A627"/>
            </a:solidFill>
            <a:round/>
            <a:headEnd/>
            <a:tailEnd/>
          </a:ln>
        </p:spPr>
        <p:txBody>
          <a:bodyPr wrap="none" lIns="91412" tIns="45706" rIns="91412" bIns="45706" anchor="ctr"/>
          <a:lstStyle/>
          <a:p>
            <a:endParaRPr lang="en-US" sz="1000"/>
          </a:p>
        </p:txBody>
      </p:sp>
      <p:sp>
        <p:nvSpPr>
          <p:cNvPr id="119" name="Line 110">
            <a:extLst>
              <a:ext uri="{FF2B5EF4-FFF2-40B4-BE49-F238E27FC236}">
                <a16:creationId xmlns:a16="http://schemas.microsoft.com/office/drawing/2014/main" id="{1833A3A8-0141-BF24-40E6-15737743C1A4}"/>
              </a:ext>
            </a:extLst>
          </p:cNvPr>
          <p:cNvSpPr>
            <a:spLocks noChangeShapeType="1"/>
          </p:cNvSpPr>
          <p:nvPr/>
        </p:nvSpPr>
        <p:spPr bwMode="auto">
          <a:xfrm>
            <a:off x="5592705" y="3099378"/>
            <a:ext cx="0" cy="210931"/>
          </a:xfrm>
          <a:prstGeom prst="line">
            <a:avLst/>
          </a:prstGeom>
          <a:noFill/>
          <a:ln w="6350">
            <a:solidFill>
              <a:srgbClr val="16A627"/>
            </a:solidFill>
            <a:round/>
            <a:headEnd/>
            <a:tailEnd/>
          </a:ln>
        </p:spPr>
        <p:txBody>
          <a:bodyPr wrap="none" lIns="91412" tIns="45706" rIns="91412" bIns="45706" anchor="ctr"/>
          <a:lstStyle/>
          <a:p>
            <a:endParaRPr lang="en-US" sz="1000"/>
          </a:p>
        </p:txBody>
      </p:sp>
      <p:sp>
        <p:nvSpPr>
          <p:cNvPr id="120" name="Line 112">
            <a:extLst>
              <a:ext uri="{FF2B5EF4-FFF2-40B4-BE49-F238E27FC236}">
                <a16:creationId xmlns:a16="http://schemas.microsoft.com/office/drawing/2014/main" id="{A1ACE3EE-0ABD-D837-715A-FB47AAFA1CAD}"/>
              </a:ext>
            </a:extLst>
          </p:cNvPr>
          <p:cNvSpPr>
            <a:spLocks noChangeShapeType="1"/>
          </p:cNvSpPr>
          <p:nvPr/>
        </p:nvSpPr>
        <p:spPr bwMode="auto">
          <a:xfrm flipH="1">
            <a:off x="5592705" y="3301424"/>
            <a:ext cx="0" cy="230718"/>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21" name="Line 176">
            <a:extLst>
              <a:ext uri="{FF2B5EF4-FFF2-40B4-BE49-F238E27FC236}">
                <a16:creationId xmlns:a16="http://schemas.microsoft.com/office/drawing/2014/main" id="{07A04202-FF71-CC08-7F79-DBA3BC9E3DD8}"/>
              </a:ext>
            </a:extLst>
          </p:cNvPr>
          <p:cNvSpPr>
            <a:spLocks noChangeShapeType="1"/>
          </p:cNvSpPr>
          <p:nvPr/>
        </p:nvSpPr>
        <p:spPr bwMode="auto">
          <a:xfrm>
            <a:off x="5191336" y="3100216"/>
            <a:ext cx="1695" cy="138079"/>
          </a:xfrm>
          <a:prstGeom prst="line">
            <a:avLst/>
          </a:prstGeom>
          <a:noFill/>
          <a:ln w="6350">
            <a:solidFill>
              <a:srgbClr val="16A627"/>
            </a:solidFill>
            <a:round/>
            <a:headEnd/>
            <a:tailEnd/>
          </a:ln>
        </p:spPr>
        <p:txBody>
          <a:bodyPr wrap="none" lIns="91412" tIns="45706" rIns="91412" bIns="45706" anchor="ctr"/>
          <a:lstStyle/>
          <a:p>
            <a:endParaRPr lang="en-US" sz="1000"/>
          </a:p>
        </p:txBody>
      </p:sp>
      <p:sp>
        <p:nvSpPr>
          <p:cNvPr id="122" name="Line 111">
            <a:extLst>
              <a:ext uri="{FF2B5EF4-FFF2-40B4-BE49-F238E27FC236}">
                <a16:creationId xmlns:a16="http://schemas.microsoft.com/office/drawing/2014/main" id="{CDD15CCC-CDC4-1FEE-4EBE-F3B3AE723390}"/>
              </a:ext>
            </a:extLst>
          </p:cNvPr>
          <p:cNvSpPr>
            <a:spLocks noChangeShapeType="1"/>
          </p:cNvSpPr>
          <p:nvPr/>
        </p:nvSpPr>
        <p:spPr bwMode="auto">
          <a:xfrm flipH="1">
            <a:off x="4585432" y="3944411"/>
            <a:ext cx="1172197" cy="1667"/>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pic>
        <p:nvPicPr>
          <p:cNvPr id="123" name="Picture 219" descr="20101028_0147_fg">
            <a:hlinkClick r:id="" action="ppaction://noaction"/>
            <a:extLst>
              <a:ext uri="{FF2B5EF4-FFF2-40B4-BE49-F238E27FC236}">
                <a16:creationId xmlns:a16="http://schemas.microsoft.com/office/drawing/2014/main" id="{E27F79F9-6FA3-C5A4-A6B0-B1293D2FD95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80439" y="3594824"/>
            <a:ext cx="322410" cy="263452"/>
          </a:xfrm>
          <a:prstGeom prst="rect">
            <a:avLst/>
          </a:prstGeom>
          <a:noFill/>
          <a:ln w="6350">
            <a:noFill/>
            <a:miter lim="800000"/>
            <a:headEnd/>
            <a:tailEnd/>
          </a:ln>
        </p:spPr>
      </p:pic>
      <p:pic>
        <p:nvPicPr>
          <p:cNvPr id="124" name="Picture 212" descr="PD_LMC_3D_1312">
            <a:hlinkClick r:id="" action="ppaction://noaction"/>
            <a:extLst>
              <a:ext uri="{FF2B5EF4-FFF2-40B4-BE49-F238E27FC236}">
                <a16:creationId xmlns:a16="http://schemas.microsoft.com/office/drawing/2014/main" id="{96AD5681-0757-3F93-9672-E1B734B61B9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67748" y="3171900"/>
            <a:ext cx="249380" cy="267688"/>
          </a:xfrm>
          <a:prstGeom prst="rect">
            <a:avLst/>
          </a:prstGeom>
          <a:noFill/>
          <a:ln w="6350">
            <a:noFill/>
            <a:miter lim="800000"/>
            <a:headEnd/>
            <a:tailEnd/>
          </a:ln>
        </p:spPr>
      </p:pic>
      <p:sp>
        <p:nvSpPr>
          <p:cNvPr id="125" name="Line 111">
            <a:hlinkClick r:id="" action="ppaction://noaction"/>
            <a:extLst>
              <a:ext uri="{FF2B5EF4-FFF2-40B4-BE49-F238E27FC236}">
                <a16:creationId xmlns:a16="http://schemas.microsoft.com/office/drawing/2014/main" id="{1B499CEB-0F0E-34EE-5D89-825935783619}"/>
              </a:ext>
            </a:extLst>
          </p:cNvPr>
          <p:cNvSpPr>
            <a:spLocks noChangeShapeType="1"/>
          </p:cNvSpPr>
          <p:nvPr/>
        </p:nvSpPr>
        <p:spPr bwMode="auto">
          <a:xfrm flipH="1" flipV="1">
            <a:off x="4568006" y="3532470"/>
            <a:ext cx="1478687" cy="2305"/>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39" name="Line 171">
            <a:extLst>
              <a:ext uri="{FF2B5EF4-FFF2-40B4-BE49-F238E27FC236}">
                <a16:creationId xmlns:a16="http://schemas.microsoft.com/office/drawing/2014/main" id="{B5F28BBA-1071-3429-C035-5A49785D6F5E}"/>
              </a:ext>
            </a:extLst>
          </p:cNvPr>
          <p:cNvSpPr>
            <a:spLocks noChangeShapeType="1"/>
          </p:cNvSpPr>
          <p:nvPr/>
        </p:nvSpPr>
        <p:spPr bwMode="auto">
          <a:xfrm>
            <a:off x="4569966" y="3532620"/>
            <a:ext cx="6012" cy="133763"/>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36C746"/>
              </a:solidFill>
            </a:endParaRPr>
          </a:p>
        </p:txBody>
      </p:sp>
      <p:pic>
        <p:nvPicPr>
          <p:cNvPr id="140" name="Picture 83" descr="RemoteIOrot">
            <a:hlinkClick r:id="" action="ppaction://noaction"/>
            <a:extLst>
              <a:ext uri="{FF2B5EF4-FFF2-40B4-BE49-F238E27FC236}">
                <a16:creationId xmlns:a16="http://schemas.microsoft.com/office/drawing/2014/main" id="{31C6E9D5-C7E4-79A9-191E-29F23064CEA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6072" y="3764664"/>
            <a:ext cx="51026" cy="97587"/>
          </a:xfrm>
          <a:prstGeom prst="rect">
            <a:avLst/>
          </a:prstGeom>
          <a:noFill/>
          <a:ln w="6350">
            <a:solidFill>
              <a:schemeClr val="tx1"/>
            </a:solidFill>
            <a:miter lim="800000"/>
            <a:headEnd/>
            <a:tailEnd/>
          </a:ln>
        </p:spPr>
      </p:pic>
      <p:sp>
        <p:nvSpPr>
          <p:cNvPr id="141" name="Line 171">
            <a:extLst>
              <a:ext uri="{FF2B5EF4-FFF2-40B4-BE49-F238E27FC236}">
                <a16:creationId xmlns:a16="http://schemas.microsoft.com/office/drawing/2014/main" id="{8CC50AC7-B950-CF8E-BEAF-CAEDB0BDEA8E}"/>
              </a:ext>
            </a:extLst>
          </p:cNvPr>
          <p:cNvSpPr>
            <a:spLocks noChangeShapeType="1"/>
          </p:cNvSpPr>
          <p:nvPr/>
        </p:nvSpPr>
        <p:spPr bwMode="auto">
          <a:xfrm flipV="1">
            <a:off x="4657097" y="3718336"/>
            <a:ext cx="206751" cy="0"/>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dirty="0">
              <a:solidFill>
                <a:srgbClr val="626469"/>
              </a:solidFill>
            </a:endParaRPr>
          </a:p>
        </p:txBody>
      </p:sp>
      <p:pic>
        <p:nvPicPr>
          <p:cNvPr id="142" name="Picture 185" descr="BuR_safety products">
            <a:hlinkClick r:id="" action="ppaction://noaction"/>
            <a:extLst>
              <a:ext uri="{FF2B5EF4-FFF2-40B4-BE49-F238E27FC236}">
                <a16:creationId xmlns:a16="http://schemas.microsoft.com/office/drawing/2014/main" id="{987D7B6D-9A38-248E-ABE7-E79ABFBE78A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42150" y="3635515"/>
            <a:ext cx="296489" cy="168999"/>
          </a:xfrm>
          <a:prstGeom prst="rect">
            <a:avLst/>
          </a:prstGeom>
          <a:noFill/>
          <a:ln w="6350">
            <a:noFill/>
            <a:miter lim="800000"/>
            <a:headEnd/>
            <a:tailEnd/>
          </a:ln>
        </p:spPr>
      </p:pic>
      <p:sp>
        <p:nvSpPr>
          <p:cNvPr id="143" name="Line 171">
            <a:extLst>
              <a:ext uri="{FF2B5EF4-FFF2-40B4-BE49-F238E27FC236}">
                <a16:creationId xmlns:a16="http://schemas.microsoft.com/office/drawing/2014/main" id="{E8DA88CF-D1D6-7FE7-CD70-A822E757A085}"/>
              </a:ext>
            </a:extLst>
          </p:cNvPr>
          <p:cNvSpPr>
            <a:spLocks noChangeShapeType="1"/>
          </p:cNvSpPr>
          <p:nvPr/>
        </p:nvSpPr>
        <p:spPr bwMode="auto">
          <a:xfrm flipV="1">
            <a:off x="4789678" y="3720521"/>
            <a:ext cx="0" cy="56644"/>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pic>
        <p:nvPicPr>
          <p:cNvPr id="144" name="Picture 82" descr="RemoteIOgrau">
            <a:hlinkClick r:id="" action="ppaction://noaction"/>
            <a:extLst>
              <a:ext uri="{FF2B5EF4-FFF2-40B4-BE49-F238E27FC236}">
                <a16:creationId xmlns:a16="http://schemas.microsoft.com/office/drawing/2014/main" id="{9470D960-E112-0776-23E3-B633031F4D7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61585" y="3763993"/>
            <a:ext cx="51913" cy="97587"/>
          </a:xfrm>
          <a:prstGeom prst="rect">
            <a:avLst/>
          </a:prstGeom>
          <a:noFill/>
          <a:ln w="6350">
            <a:solidFill>
              <a:schemeClr val="tx1"/>
            </a:solidFill>
            <a:miter lim="800000"/>
            <a:headEnd/>
            <a:tailEnd/>
          </a:ln>
        </p:spPr>
      </p:pic>
      <p:sp>
        <p:nvSpPr>
          <p:cNvPr id="127" name="Line 171">
            <a:extLst>
              <a:ext uri="{FF2B5EF4-FFF2-40B4-BE49-F238E27FC236}">
                <a16:creationId xmlns:a16="http://schemas.microsoft.com/office/drawing/2014/main" id="{B16616A4-FC20-8386-16A2-36922C0DE8F8}"/>
              </a:ext>
            </a:extLst>
          </p:cNvPr>
          <p:cNvSpPr>
            <a:spLocks noChangeShapeType="1"/>
          </p:cNvSpPr>
          <p:nvPr/>
        </p:nvSpPr>
        <p:spPr bwMode="auto">
          <a:xfrm>
            <a:off x="4866881" y="3945070"/>
            <a:ext cx="5221" cy="127109"/>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28" name="Line 171">
            <a:extLst>
              <a:ext uri="{FF2B5EF4-FFF2-40B4-BE49-F238E27FC236}">
                <a16:creationId xmlns:a16="http://schemas.microsoft.com/office/drawing/2014/main" id="{31B6D1C2-2753-09C5-8E89-2883DE1BA853}"/>
              </a:ext>
            </a:extLst>
          </p:cNvPr>
          <p:cNvSpPr>
            <a:spLocks noChangeShapeType="1"/>
          </p:cNvSpPr>
          <p:nvPr/>
        </p:nvSpPr>
        <p:spPr bwMode="auto">
          <a:xfrm>
            <a:off x="5177199" y="3951185"/>
            <a:ext cx="3846" cy="146730"/>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pic>
        <p:nvPicPr>
          <p:cNvPr id="129" name="Picture 2" descr="K:\Delta robots\Pictures\SMT_VRKP4L0RNC00000.png">
            <a:hlinkClick r:id="" action="ppaction://noaction"/>
            <a:extLst>
              <a:ext uri="{FF2B5EF4-FFF2-40B4-BE49-F238E27FC236}">
                <a16:creationId xmlns:a16="http://schemas.microsoft.com/office/drawing/2014/main" id="{92E2BC26-3FE7-13EB-553E-783C63FEF143}"/>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593871">
            <a:off x="4712637" y="3981968"/>
            <a:ext cx="282533" cy="309587"/>
          </a:xfrm>
          <a:prstGeom prst="rect">
            <a:avLst/>
          </a:prstGeom>
          <a:noFill/>
          <a:ln w="6350">
            <a:noFill/>
          </a:ln>
        </p:spPr>
      </p:pic>
      <p:pic>
        <p:nvPicPr>
          <p:cNvPr id="130" name="Picture 12" descr="C:\VAULT\ELAU\RCC\Präsentationen\CAD rendering\T-Series\Catalog\VRKT5M0FNO00000_links.png">
            <a:extLst>
              <a:ext uri="{FF2B5EF4-FFF2-40B4-BE49-F238E27FC236}">
                <a16:creationId xmlns:a16="http://schemas.microsoft.com/office/drawing/2014/main" id="{17F1BF37-2B41-82A5-B232-F4B7EF2557E7}"/>
              </a:ext>
            </a:extLst>
          </p:cNvPr>
          <p:cNvPicPr>
            <a:picLocks noChangeAspect="1" noChangeArrowheads="1"/>
          </p:cNvPicPr>
          <p:nvPr/>
        </p:nvPicPr>
        <p:blipFill>
          <a:blip r:embed="rId1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5030450" y="4010934"/>
            <a:ext cx="311991" cy="260086"/>
          </a:xfrm>
          <a:prstGeom prst="rect">
            <a:avLst/>
          </a:prstGeom>
          <a:noFill/>
          <a:ln w="6350">
            <a:noFill/>
          </a:ln>
        </p:spPr>
      </p:pic>
      <p:pic>
        <p:nvPicPr>
          <p:cNvPr id="131" name="Picture 2" descr="D:\Daten\_TEMP\Bilder_HW\Sort\Archit_MagelisXBTG_rgb_72dpi.png">
            <a:extLst>
              <a:ext uri="{FF2B5EF4-FFF2-40B4-BE49-F238E27FC236}">
                <a16:creationId xmlns:a16="http://schemas.microsoft.com/office/drawing/2014/main" id="{E5446CAF-A763-F75E-DEEB-3531791710A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97860" y="3191605"/>
            <a:ext cx="266256" cy="228279"/>
          </a:xfrm>
          <a:prstGeom prst="rect">
            <a:avLst/>
          </a:prstGeom>
          <a:noFill/>
          <a:ln w="6350">
            <a:noFill/>
          </a:ln>
        </p:spPr>
      </p:pic>
      <p:sp>
        <p:nvSpPr>
          <p:cNvPr id="132" name="Line 112">
            <a:extLst>
              <a:ext uri="{FF2B5EF4-FFF2-40B4-BE49-F238E27FC236}">
                <a16:creationId xmlns:a16="http://schemas.microsoft.com/office/drawing/2014/main" id="{E746C8B1-BB1D-5920-C415-F9A222536722}"/>
              </a:ext>
            </a:extLst>
          </p:cNvPr>
          <p:cNvSpPr>
            <a:spLocks noChangeShapeType="1"/>
          </p:cNvSpPr>
          <p:nvPr/>
        </p:nvSpPr>
        <p:spPr bwMode="auto">
          <a:xfrm>
            <a:off x="6041476" y="3533625"/>
            <a:ext cx="5217" cy="578570"/>
          </a:xfrm>
          <a:prstGeom prst="line">
            <a:avLst/>
          </a:prstGeom>
          <a:ln w="6350">
            <a:solidFill>
              <a:srgbClr val="FF0000"/>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pic>
        <p:nvPicPr>
          <p:cNvPr id="133" name="Picture 2">
            <a:extLst>
              <a:ext uri="{FF2B5EF4-FFF2-40B4-BE49-F238E27FC236}">
                <a16:creationId xmlns:a16="http://schemas.microsoft.com/office/drawing/2014/main" id="{4E847568-132C-E141-79AF-AD767FDB8EBE}"/>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416003" y="4046212"/>
            <a:ext cx="386106" cy="126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4" name="Line 171">
            <a:extLst>
              <a:ext uri="{FF2B5EF4-FFF2-40B4-BE49-F238E27FC236}">
                <a16:creationId xmlns:a16="http://schemas.microsoft.com/office/drawing/2014/main" id="{20AD2BF1-72AC-E361-2AB8-9448429CDAD6}"/>
              </a:ext>
            </a:extLst>
          </p:cNvPr>
          <p:cNvSpPr>
            <a:spLocks noChangeShapeType="1"/>
          </p:cNvSpPr>
          <p:nvPr/>
        </p:nvSpPr>
        <p:spPr bwMode="auto">
          <a:xfrm>
            <a:off x="5440734" y="3948730"/>
            <a:ext cx="3846" cy="146730"/>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sp>
        <p:nvSpPr>
          <p:cNvPr id="135" name="Line 171">
            <a:extLst>
              <a:ext uri="{FF2B5EF4-FFF2-40B4-BE49-F238E27FC236}">
                <a16:creationId xmlns:a16="http://schemas.microsoft.com/office/drawing/2014/main" id="{3A09B7A5-434E-7501-6EB8-E74A17912BD3}"/>
              </a:ext>
            </a:extLst>
          </p:cNvPr>
          <p:cNvSpPr>
            <a:spLocks noChangeShapeType="1"/>
          </p:cNvSpPr>
          <p:nvPr/>
        </p:nvSpPr>
        <p:spPr bwMode="auto">
          <a:xfrm>
            <a:off x="5567615" y="3950388"/>
            <a:ext cx="3846" cy="146730"/>
          </a:xfrm>
          <a:prstGeom prst="line">
            <a:avLst/>
          </a:prstGeom>
          <a:ln w="6350">
            <a:solidFill>
              <a:schemeClr val="accent1"/>
            </a:solidFill>
            <a:headEnd/>
            <a:tailEnd/>
          </a:ln>
        </p:spPr>
        <p:style>
          <a:lnRef idx="3">
            <a:schemeClr val="accent3"/>
          </a:lnRef>
          <a:fillRef idx="0">
            <a:schemeClr val="accent3"/>
          </a:fillRef>
          <a:effectRef idx="2">
            <a:schemeClr val="accent3"/>
          </a:effectRef>
          <a:fontRef idx="minor">
            <a:schemeClr val="tx1"/>
          </a:fontRef>
        </p:style>
        <p:txBody>
          <a:bodyPr wrap="none" lIns="91412" tIns="45706" rIns="91412" bIns="45706" anchor="ctr"/>
          <a:lstStyle/>
          <a:p>
            <a:pPr>
              <a:defRPr/>
            </a:pPr>
            <a:endParaRPr lang="de-DE" sz="1000">
              <a:solidFill>
                <a:srgbClr val="626469"/>
              </a:solidFill>
            </a:endParaRPr>
          </a:p>
        </p:txBody>
      </p:sp>
      <p:pic>
        <p:nvPicPr>
          <p:cNvPr id="136" name="Picture 55">
            <a:extLst>
              <a:ext uri="{FF2B5EF4-FFF2-40B4-BE49-F238E27FC236}">
                <a16:creationId xmlns:a16="http://schemas.microsoft.com/office/drawing/2014/main" id="{E4D6B091-C7FF-5EC9-ADB7-12100AFFD7BC}"/>
              </a:ext>
            </a:extLst>
          </p:cNvPr>
          <p:cNvPicPr>
            <a:picLocks noChangeAspect="1"/>
          </p:cNvPicPr>
          <p:nvPr/>
        </p:nvPicPr>
        <p:blipFill>
          <a:blip r:embed="rId16"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04616" y="4033449"/>
            <a:ext cx="120554" cy="157492"/>
          </a:xfrm>
          <a:prstGeom prst="rect">
            <a:avLst/>
          </a:prstGeom>
          <a:noFill/>
          <a:ln w="6350">
            <a:noFill/>
          </a:ln>
        </p:spPr>
      </p:pic>
      <p:pic>
        <p:nvPicPr>
          <p:cNvPr id="137" name="Picture 55">
            <a:extLst>
              <a:ext uri="{FF2B5EF4-FFF2-40B4-BE49-F238E27FC236}">
                <a16:creationId xmlns:a16="http://schemas.microsoft.com/office/drawing/2014/main" id="{6CB402AE-3721-ADFE-3023-28678BA88290}"/>
              </a:ext>
            </a:extLst>
          </p:cNvPr>
          <p:cNvPicPr>
            <a:picLocks noChangeAspect="1"/>
          </p:cNvPicPr>
          <p:nvPr/>
        </p:nvPicPr>
        <p:blipFill>
          <a:blip r:embed="rId16"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30507" y="4028253"/>
            <a:ext cx="120554" cy="157492"/>
          </a:xfrm>
          <a:prstGeom prst="rect">
            <a:avLst/>
          </a:prstGeom>
          <a:noFill/>
          <a:ln w="6350">
            <a:noFill/>
          </a:ln>
        </p:spPr>
      </p:pic>
      <p:pic>
        <p:nvPicPr>
          <p:cNvPr id="138" name="Grafik 1">
            <a:extLst>
              <a:ext uri="{FF2B5EF4-FFF2-40B4-BE49-F238E27FC236}">
                <a16:creationId xmlns:a16="http://schemas.microsoft.com/office/drawing/2014/main" id="{47635548-44FA-C59A-3CD3-D526B2DC2F7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725301" y="4069538"/>
            <a:ext cx="539428" cy="121403"/>
          </a:xfrm>
          <a:prstGeom prst="rect">
            <a:avLst/>
          </a:prstGeom>
          <a:ln w="6350">
            <a:noFill/>
          </a:ln>
        </p:spPr>
      </p:pic>
      <p:sp>
        <p:nvSpPr>
          <p:cNvPr id="145" name="TextBox 144">
            <a:extLst>
              <a:ext uri="{FF2B5EF4-FFF2-40B4-BE49-F238E27FC236}">
                <a16:creationId xmlns:a16="http://schemas.microsoft.com/office/drawing/2014/main" id="{D79CEE34-CDD4-6CCE-98DC-0D662D8DB4B1}"/>
              </a:ext>
            </a:extLst>
          </p:cNvPr>
          <p:cNvSpPr txBox="1"/>
          <p:nvPr/>
        </p:nvSpPr>
        <p:spPr>
          <a:xfrm>
            <a:off x="7102260" y="840682"/>
            <a:ext cx="1944798" cy="1200329"/>
          </a:xfrm>
          <a:prstGeom prst="rect">
            <a:avLst/>
          </a:prstGeom>
          <a:noFill/>
        </p:spPr>
        <p:txBody>
          <a:bodyPr wrap="square" rtlCol="0">
            <a:spAutoFit/>
          </a:bodyPr>
          <a:lstStyle/>
          <a:p>
            <a:r>
              <a:rPr lang="de-DE" sz="1200" dirty="0">
                <a:solidFill>
                  <a:schemeClr val="accent1"/>
                </a:solidFill>
              </a:rPr>
              <a:t>Up to  </a:t>
            </a:r>
            <a:r>
              <a:rPr lang="de-DE" dirty="0">
                <a:solidFill>
                  <a:schemeClr val="tx2"/>
                </a:solidFill>
              </a:rPr>
              <a:t>50%</a:t>
            </a:r>
            <a:r>
              <a:rPr lang="de-DE" sz="1200" dirty="0">
                <a:solidFill>
                  <a:schemeClr val="accent1"/>
                </a:solidFill>
              </a:rPr>
              <a:t> reduction for product changeover</a:t>
            </a:r>
          </a:p>
          <a:p>
            <a:endParaRPr lang="de-DE" sz="1200" dirty="0">
              <a:solidFill>
                <a:schemeClr val="accent1"/>
              </a:solidFill>
            </a:endParaRPr>
          </a:p>
          <a:p>
            <a:r>
              <a:rPr lang="de-DE" sz="1200" dirty="0">
                <a:solidFill>
                  <a:schemeClr val="accent1"/>
                </a:solidFill>
              </a:rPr>
              <a:t>Up to </a:t>
            </a:r>
            <a:r>
              <a:rPr lang="de-DE" dirty="0">
                <a:solidFill>
                  <a:schemeClr val="tx2"/>
                </a:solidFill>
              </a:rPr>
              <a:t>40% </a:t>
            </a:r>
            <a:r>
              <a:rPr lang="de-DE" sz="1200" dirty="0">
                <a:solidFill>
                  <a:schemeClr val="accent1"/>
                </a:solidFill>
              </a:rPr>
              <a:t>cost savings</a:t>
            </a:r>
          </a:p>
        </p:txBody>
      </p:sp>
      <p:sp>
        <p:nvSpPr>
          <p:cNvPr id="146" name="TextBox 145">
            <a:extLst>
              <a:ext uri="{FF2B5EF4-FFF2-40B4-BE49-F238E27FC236}">
                <a16:creationId xmlns:a16="http://schemas.microsoft.com/office/drawing/2014/main" id="{CF47E121-1234-31AB-C8C8-A19E5E16968A}"/>
              </a:ext>
            </a:extLst>
          </p:cNvPr>
          <p:cNvSpPr txBox="1"/>
          <p:nvPr/>
        </p:nvSpPr>
        <p:spPr>
          <a:xfrm>
            <a:off x="7090024" y="2194899"/>
            <a:ext cx="1978373" cy="2492990"/>
          </a:xfrm>
          <a:prstGeom prst="rect">
            <a:avLst/>
          </a:prstGeom>
          <a:noFill/>
        </p:spPr>
        <p:txBody>
          <a:bodyPr wrap="square" rtlCol="0">
            <a:spAutoFit/>
          </a:bodyPr>
          <a:lstStyle/>
          <a:p>
            <a:r>
              <a:rPr lang="de-DE" sz="1200" dirty="0">
                <a:solidFill>
                  <a:schemeClr val="accent1"/>
                </a:solidFill>
              </a:rPr>
              <a:t>Enablers</a:t>
            </a:r>
          </a:p>
          <a:p>
            <a:pPr marL="285750" indent="-285750">
              <a:buFont typeface="Arial" panose="020B0604020202020204" pitchFamily="34" charset="0"/>
              <a:buChar char="•"/>
            </a:pPr>
            <a:r>
              <a:rPr lang="de-DE" sz="1200" dirty="0">
                <a:solidFill>
                  <a:schemeClr val="accent1"/>
                </a:solidFill>
              </a:rPr>
              <a:t>Open system</a:t>
            </a:r>
          </a:p>
          <a:p>
            <a:pPr marL="285750" indent="-285750">
              <a:buFont typeface="Arial" panose="020B0604020202020204" pitchFamily="34" charset="0"/>
              <a:buChar char="•"/>
            </a:pPr>
            <a:r>
              <a:rPr lang="de-DE" sz="1200" dirty="0">
                <a:solidFill>
                  <a:schemeClr val="accent1"/>
                </a:solidFill>
              </a:rPr>
              <a:t>Multi component motion synchronisation</a:t>
            </a:r>
          </a:p>
          <a:p>
            <a:pPr marL="285750" indent="-285750">
              <a:buFont typeface="Arial" panose="020B0604020202020204" pitchFamily="34" charset="0"/>
              <a:buChar char="•"/>
            </a:pPr>
            <a:r>
              <a:rPr lang="de-DE" sz="1200" dirty="0">
                <a:solidFill>
                  <a:schemeClr val="accent1"/>
                </a:solidFill>
              </a:rPr>
              <a:t>Integration of own components</a:t>
            </a:r>
          </a:p>
          <a:p>
            <a:pPr marL="285750" indent="-285750">
              <a:buFont typeface="Arial" panose="020B0604020202020204" pitchFamily="34" charset="0"/>
              <a:buChar char="•"/>
            </a:pPr>
            <a:r>
              <a:rPr lang="de-DE" sz="1200" dirty="0">
                <a:solidFill>
                  <a:schemeClr val="accent1"/>
                </a:solidFill>
              </a:rPr>
              <a:t>Large catalog of standard components</a:t>
            </a:r>
          </a:p>
          <a:p>
            <a:pPr marL="285750" indent="-285750">
              <a:buFont typeface="Arial" panose="020B0604020202020204" pitchFamily="34" charset="0"/>
              <a:buChar char="•"/>
            </a:pPr>
            <a:r>
              <a:rPr lang="de-DE" sz="1200" dirty="0">
                <a:solidFill>
                  <a:schemeClr val="accent1"/>
                </a:solidFill>
              </a:rPr>
              <a:t>Free HMI design</a:t>
            </a:r>
          </a:p>
          <a:p>
            <a:endParaRPr lang="de-DE" sz="1200" dirty="0">
              <a:solidFill>
                <a:schemeClr val="accent1"/>
              </a:solidFill>
            </a:endParaRPr>
          </a:p>
          <a:p>
            <a:r>
              <a:rPr lang="de-DE" sz="1200" dirty="0">
                <a:solidFill>
                  <a:schemeClr val="accent1"/>
                </a:solidFill>
              </a:rPr>
              <a:t>=&gt; Automation Platform</a:t>
            </a:r>
          </a:p>
          <a:p>
            <a:pPr marL="285750" indent="-285750">
              <a:buFont typeface="Arial" panose="020B0604020202020204" pitchFamily="34" charset="0"/>
              <a:buChar char="•"/>
            </a:pPr>
            <a:endParaRPr lang="de-DE" sz="1200" dirty="0">
              <a:solidFill>
                <a:schemeClr val="accent1"/>
              </a:solidFill>
            </a:endParaRPr>
          </a:p>
        </p:txBody>
      </p:sp>
    </p:spTree>
    <p:extLst>
      <p:ext uri="{BB962C8B-B14F-4D97-AF65-F5344CB8AC3E}">
        <p14:creationId xmlns:p14="http://schemas.microsoft.com/office/powerpoint/2010/main" val="202927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FD54-21C3-A037-08BB-4EAEE0C6460F}"/>
              </a:ext>
            </a:extLst>
          </p:cNvPr>
          <p:cNvSpPr>
            <a:spLocks noGrp="1"/>
          </p:cNvSpPr>
          <p:nvPr>
            <p:ph type="title"/>
          </p:nvPr>
        </p:nvSpPr>
        <p:spPr/>
        <p:txBody>
          <a:bodyPr/>
          <a:lstStyle/>
          <a:p>
            <a:r>
              <a:rPr lang="de-DE" dirty="0"/>
              <a:t>Application Control</a:t>
            </a:r>
          </a:p>
        </p:txBody>
      </p:sp>
      <p:sp>
        <p:nvSpPr>
          <p:cNvPr id="3" name="Text Placeholder 2">
            <a:extLst>
              <a:ext uri="{FF2B5EF4-FFF2-40B4-BE49-F238E27FC236}">
                <a16:creationId xmlns:a16="http://schemas.microsoft.com/office/drawing/2014/main" id="{237D19F5-1CA3-68A2-BE65-804ADB26DFA0}"/>
              </a:ext>
            </a:extLst>
          </p:cNvPr>
          <p:cNvSpPr>
            <a:spLocks noGrp="1"/>
          </p:cNvSpPr>
          <p:nvPr>
            <p:ph type="body" sz="quarter" idx="10"/>
          </p:nvPr>
        </p:nvSpPr>
        <p:spPr/>
        <p:txBody>
          <a:bodyPr/>
          <a:lstStyle/>
          <a:p>
            <a:r>
              <a:rPr lang="de-DE" dirty="0"/>
              <a:t>From robot to application control</a:t>
            </a:r>
          </a:p>
        </p:txBody>
      </p:sp>
      <p:sp>
        <p:nvSpPr>
          <p:cNvPr id="4" name="Content Placeholder 3">
            <a:extLst>
              <a:ext uri="{FF2B5EF4-FFF2-40B4-BE49-F238E27FC236}">
                <a16:creationId xmlns:a16="http://schemas.microsoft.com/office/drawing/2014/main" id="{BEF68F15-4BF0-2D55-895A-CC5B46CA22F5}"/>
              </a:ext>
            </a:extLst>
          </p:cNvPr>
          <p:cNvSpPr>
            <a:spLocks noGrp="1"/>
          </p:cNvSpPr>
          <p:nvPr>
            <p:ph idx="1"/>
          </p:nvPr>
        </p:nvSpPr>
        <p:spPr>
          <a:xfrm>
            <a:off x="395287" y="1751778"/>
            <a:ext cx="4013901" cy="1854243"/>
          </a:xfrm>
        </p:spPr>
        <p:txBody>
          <a:bodyPr/>
          <a:lstStyle/>
          <a:p>
            <a:r>
              <a:rPr lang="de-DE" sz="1400" dirty="0"/>
              <a:t>From single robot to multi motion, multi robot</a:t>
            </a:r>
          </a:p>
          <a:p>
            <a:r>
              <a:rPr lang="de-DE" sz="1400" dirty="0"/>
              <a:t>Synchronized motion as key feature</a:t>
            </a:r>
          </a:p>
          <a:p>
            <a:pPr marL="285750" indent="-285750">
              <a:buFont typeface="Arial" panose="020B0604020202020204" pitchFamily="34" charset="0"/>
              <a:buChar char="•"/>
            </a:pPr>
            <a:r>
              <a:rPr lang="de-DE" sz="1400" dirty="0"/>
              <a:t>	to eliminate wait times</a:t>
            </a:r>
          </a:p>
          <a:p>
            <a:pPr marL="285750" indent="-285750">
              <a:buFont typeface="Arial" panose="020B0604020202020204" pitchFamily="34" charset="0"/>
              <a:buChar char="•"/>
            </a:pPr>
            <a:r>
              <a:rPr lang="de-DE" sz="1400" dirty="0"/>
              <a:t>	to facilitate restart of operation</a:t>
            </a:r>
          </a:p>
          <a:p>
            <a:r>
              <a:rPr lang="de-DE" sz="1400" dirty="0"/>
              <a:t>Flexible transport systems to compensate jitter in product flows</a:t>
            </a:r>
          </a:p>
        </p:txBody>
      </p:sp>
      <p:sp>
        <p:nvSpPr>
          <p:cNvPr id="8" name="Footer Placeholder 7">
            <a:extLst>
              <a:ext uri="{FF2B5EF4-FFF2-40B4-BE49-F238E27FC236}">
                <a16:creationId xmlns:a16="http://schemas.microsoft.com/office/drawing/2014/main" id="{697EB270-F60F-9F8B-6962-7BE35E5FABE8}"/>
              </a:ext>
            </a:extLst>
          </p:cNvPr>
          <p:cNvSpPr>
            <a:spLocks noGrp="1"/>
          </p:cNvSpPr>
          <p:nvPr>
            <p:ph type="ftr" sz="quarter" idx="3"/>
          </p:nvPr>
        </p:nvSpPr>
        <p:spPr/>
        <p:txBody>
          <a:bodyPr/>
          <a:lstStyle/>
          <a:p>
            <a:r>
              <a:rPr lang="en-US"/>
              <a:t>Property of Schneider Electric |</a:t>
            </a:r>
            <a:endParaRPr lang="en-US" dirty="0"/>
          </a:p>
        </p:txBody>
      </p:sp>
      <p:sp>
        <p:nvSpPr>
          <p:cNvPr id="9" name="Slide Number Placeholder 8">
            <a:extLst>
              <a:ext uri="{FF2B5EF4-FFF2-40B4-BE49-F238E27FC236}">
                <a16:creationId xmlns:a16="http://schemas.microsoft.com/office/drawing/2014/main" id="{D0BEC942-FAF8-9091-8D9F-B215ADFFCAE8}"/>
              </a:ext>
            </a:extLst>
          </p:cNvPr>
          <p:cNvSpPr>
            <a:spLocks noGrp="1"/>
          </p:cNvSpPr>
          <p:nvPr>
            <p:ph type="sldNum" sz="quarter" idx="4"/>
          </p:nvPr>
        </p:nvSpPr>
        <p:spPr/>
        <p:txBody>
          <a:bodyPr/>
          <a:lstStyle/>
          <a:p>
            <a:r>
              <a:rPr lang="en-US"/>
              <a:t>Page </a:t>
            </a:r>
            <a:fld id="{5A9C12DC-491F-9444-86A2-13AC5C62A2FC}" type="slidenum">
              <a:rPr lang="en-US" smtClean="0"/>
              <a:pPr/>
              <a:t>6</a:t>
            </a:fld>
            <a:endParaRPr lang="en-US" dirty="0"/>
          </a:p>
        </p:txBody>
      </p:sp>
      <p:pic>
        <p:nvPicPr>
          <p:cNvPr id="10" name="Content Placeholder 9" descr="A machine in a factory&#10;&#10;Description automatically generated">
            <a:extLst>
              <a:ext uri="{FF2B5EF4-FFF2-40B4-BE49-F238E27FC236}">
                <a16:creationId xmlns:a16="http://schemas.microsoft.com/office/drawing/2014/main" id="{34A0749C-FDAD-D409-77D5-0B0EE23E32E0}"/>
              </a:ext>
            </a:extLst>
          </p:cNvPr>
          <p:cNvPicPr>
            <a:picLocks noGrp="1" noChangeAspect="1"/>
          </p:cNvPicPr>
          <p:nvPr>
            <p:ph idx="11"/>
          </p:nvPr>
        </p:nvPicPr>
        <p:blipFill rotWithShape="1">
          <a:blip r:embed="rId2" cstate="screen">
            <a:extLst>
              <a:ext uri="{28A0092B-C50C-407E-A947-70E740481C1C}">
                <a14:useLocalDpi xmlns:a14="http://schemas.microsoft.com/office/drawing/2010/main"/>
              </a:ext>
            </a:extLst>
          </a:blip>
          <a:srcRect/>
          <a:stretch/>
        </p:blipFill>
        <p:spPr>
          <a:xfrm>
            <a:off x="4409188" y="1674727"/>
            <a:ext cx="4358914" cy="1931294"/>
          </a:xfrm>
          <a:prstGeom prst="rect">
            <a:avLst/>
          </a:prstGeom>
        </p:spPr>
      </p:pic>
    </p:spTree>
    <p:extLst>
      <p:ext uri="{BB962C8B-B14F-4D97-AF65-F5344CB8AC3E}">
        <p14:creationId xmlns:p14="http://schemas.microsoft.com/office/powerpoint/2010/main" val="3326383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208E17-7499-8442-CAE4-E705AE40D5FB}"/>
              </a:ext>
            </a:extLst>
          </p:cNvPr>
          <p:cNvSpPr>
            <a:spLocks noGrp="1"/>
          </p:cNvSpPr>
          <p:nvPr>
            <p:ph type="title"/>
          </p:nvPr>
        </p:nvSpPr>
        <p:spPr/>
        <p:txBody>
          <a:bodyPr/>
          <a:lstStyle/>
          <a:p>
            <a:r>
              <a:rPr lang="fr-FR" dirty="0"/>
              <a:t>A few </a:t>
            </a:r>
            <a:r>
              <a:rPr lang="fr-FR" dirty="0" err="1"/>
              <a:t>examples</a:t>
            </a:r>
            <a:r>
              <a:rPr lang="fr-FR" dirty="0"/>
              <a:t>…</a:t>
            </a:r>
            <a:endParaRPr lang="en-US" dirty="0"/>
          </a:p>
        </p:txBody>
      </p:sp>
      <p:sp>
        <p:nvSpPr>
          <p:cNvPr id="3" name="Espace réservé du texte 2">
            <a:extLst>
              <a:ext uri="{FF2B5EF4-FFF2-40B4-BE49-F238E27FC236}">
                <a16:creationId xmlns:a16="http://schemas.microsoft.com/office/drawing/2014/main" id="{9F6E9EF6-31BA-671D-9B2C-171B10AE0D31}"/>
              </a:ext>
            </a:extLst>
          </p:cNvPr>
          <p:cNvSpPr>
            <a:spLocks noGrp="1"/>
          </p:cNvSpPr>
          <p:nvPr>
            <p:ph type="body" sz="quarter" idx="10"/>
          </p:nvPr>
        </p:nvSpPr>
        <p:spPr/>
        <p:txBody>
          <a:bodyPr/>
          <a:lstStyle/>
          <a:p>
            <a:r>
              <a:rPr lang="fr-FR" dirty="0"/>
              <a:t>Click to </a:t>
            </a:r>
            <a:r>
              <a:rPr lang="fr-FR" dirty="0" err="1"/>
              <a:t>view</a:t>
            </a:r>
            <a:r>
              <a:rPr lang="fr-FR" dirty="0"/>
              <a:t> the </a:t>
            </a:r>
            <a:r>
              <a:rPr lang="fr-FR" dirty="0" err="1"/>
              <a:t>video</a:t>
            </a:r>
            <a:endParaRPr lang="en-US" dirty="0"/>
          </a:p>
        </p:txBody>
      </p:sp>
      <p:sp>
        <p:nvSpPr>
          <p:cNvPr id="8" name="Espace réservé du pied de page 7">
            <a:extLst>
              <a:ext uri="{FF2B5EF4-FFF2-40B4-BE49-F238E27FC236}">
                <a16:creationId xmlns:a16="http://schemas.microsoft.com/office/drawing/2014/main" id="{0096175D-9673-A1A3-D643-4C837EA1D242}"/>
              </a:ext>
            </a:extLst>
          </p:cNvPr>
          <p:cNvSpPr>
            <a:spLocks noGrp="1"/>
          </p:cNvSpPr>
          <p:nvPr>
            <p:ph type="ftr" sz="quarter" idx="3"/>
          </p:nvPr>
        </p:nvSpPr>
        <p:spPr/>
        <p:txBody>
          <a:bodyPr/>
          <a:lstStyle/>
          <a:p>
            <a:r>
              <a:rPr lang="en-US"/>
              <a:t>Property of Schneider Electric |</a:t>
            </a:r>
            <a:endParaRPr lang="en-US" dirty="0"/>
          </a:p>
        </p:txBody>
      </p:sp>
      <p:sp>
        <p:nvSpPr>
          <p:cNvPr id="9" name="Espace réservé du numéro de diapositive 8">
            <a:extLst>
              <a:ext uri="{FF2B5EF4-FFF2-40B4-BE49-F238E27FC236}">
                <a16:creationId xmlns:a16="http://schemas.microsoft.com/office/drawing/2014/main" id="{AA97F5D4-2668-C8AA-32ED-6CC31BBB11FA}"/>
              </a:ext>
            </a:extLst>
          </p:cNvPr>
          <p:cNvSpPr>
            <a:spLocks noGrp="1"/>
          </p:cNvSpPr>
          <p:nvPr>
            <p:ph type="sldNum" sz="quarter" idx="4"/>
          </p:nvPr>
        </p:nvSpPr>
        <p:spPr/>
        <p:txBody>
          <a:bodyPr/>
          <a:lstStyle/>
          <a:p>
            <a:r>
              <a:rPr lang="en-US"/>
              <a:t>Page </a:t>
            </a:r>
            <a:fld id="{5A9C12DC-491F-9444-86A2-13AC5C62A2FC}" type="slidenum">
              <a:rPr lang="en-US" smtClean="0"/>
              <a:pPr/>
              <a:t>7</a:t>
            </a:fld>
            <a:endParaRPr lang="en-US" dirty="0"/>
          </a:p>
        </p:txBody>
      </p:sp>
      <p:sp>
        <p:nvSpPr>
          <p:cNvPr id="12" name="Ellipse 11">
            <a:hlinkClick r:id="rId2"/>
            <a:extLst>
              <a:ext uri="{FF2B5EF4-FFF2-40B4-BE49-F238E27FC236}">
                <a16:creationId xmlns:a16="http://schemas.microsoft.com/office/drawing/2014/main" id="{1803E917-C33B-00BE-2E70-EC5A571B0AB9}"/>
              </a:ext>
            </a:extLst>
          </p:cNvPr>
          <p:cNvSpPr/>
          <p:nvPr/>
        </p:nvSpPr>
        <p:spPr>
          <a:xfrm>
            <a:off x="296391" y="1469346"/>
            <a:ext cx="2169335" cy="9693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Sustainabiltiy</a:t>
            </a:r>
            <a:r>
              <a:rPr lang="fr-FR" dirty="0"/>
              <a:t> &amp; </a:t>
            </a:r>
            <a:r>
              <a:rPr lang="fr-FR" dirty="0" err="1"/>
              <a:t>Robotics</a:t>
            </a:r>
            <a:endParaRPr lang="en-US" dirty="0"/>
          </a:p>
        </p:txBody>
      </p:sp>
      <p:sp>
        <p:nvSpPr>
          <p:cNvPr id="13" name="Ellipse 12">
            <a:hlinkClick r:id="rId3"/>
            <a:extLst>
              <a:ext uri="{FF2B5EF4-FFF2-40B4-BE49-F238E27FC236}">
                <a16:creationId xmlns:a16="http://schemas.microsoft.com/office/drawing/2014/main" id="{4AAB9B8F-6542-932B-1905-8C532342933A}"/>
              </a:ext>
            </a:extLst>
          </p:cNvPr>
          <p:cNvSpPr/>
          <p:nvPr/>
        </p:nvSpPr>
        <p:spPr>
          <a:xfrm>
            <a:off x="3084786" y="1469346"/>
            <a:ext cx="2169335" cy="9693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Bon appétit !</a:t>
            </a:r>
            <a:endParaRPr lang="en-US" dirty="0"/>
          </a:p>
        </p:txBody>
      </p:sp>
      <p:sp>
        <p:nvSpPr>
          <p:cNvPr id="14" name="Ellipse 13">
            <a:hlinkClick r:id="rId4"/>
            <a:extLst>
              <a:ext uri="{FF2B5EF4-FFF2-40B4-BE49-F238E27FC236}">
                <a16:creationId xmlns:a16="http://schemas.microsoft.com/office/drawing/2014/main" id="{7D876841-C18A-8EB2-995F-753C557FFCBD}"/>
              </a:ext>
            </a:extLst>
          </p:cNvPr>
          <p:cNvSpPr/>
          <p:nvPr/>
        </p:nvSpPr>
        <p:spPr>
          <a:xfrm>
            <a:off x="5681894" y="1469346"/>
            <a:ext cx="2011677" cy="89869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Bottling</a:t>
            </a:r>
            <a:r>
              <a:rPr lang="fr-FR" dirty="0"/>
              <a:t> techno</a:t>
            </a:r>
            <a:endParaRPr lang="en-US" dirty="0"/>
          </a:p>
        </p:txBody>
      </p:sp>
    </p:spTree>
    <p:extLst>
      <p:ext uri="{BB962C8B-B14F-4D97-AF65-F5344CB8AC3E}">
        <p14:creationId xmlns:p14="http://schemas.microsoft.com/office/powerpoint/2010/main" val="221638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4909F36-EE13-0B3D-D28A-2BBFC6380F1C}"/>
              </a:ext>
            </a:extLst>
          </p:cNvPr>
          <p:cNvSpPr>
            <a:spLocks noGrp="1"/>
          </p:cNvSpPr>
          <p:nvPr>
            <p:ph type="sldNum" sz="quarter" idx="4"/>
          </p:nvPr>
        </p:nvSpPr>
        <p:spPr/>
        <p:txBody>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6918"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3" name="Espace réservé du pied de page 2">
            <a:extLst>
              <a:ext uri="{FF2B5EF4-FFF2-40B4-BE49-F238E27FC236}">
                <a16:creationId xmlns:a16="http://schemas.microsoft.com/office/drawing/2014/main" id="{1AEB6DAC-360C-AD6B-3F49-7BA00C3E71F1}"/>
              </a:ext>
            </a:extLst>
          </p:cNvPr>
          <p:cNvSpPr>
            <a:spLocks noGrp="1"/>
          </p:cNvSpPr>
          <p:nvPr>
            <p:ph type="ftr" sz="quarter" idx="3"/>
          </p:nvPr>
        </p:nvSpPr>
        <p:spPr/>
        <p:txBody>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sp>
        <p:nvSpPr>
          <p:cNvPr id="5" name="Espace réservé du texte 4">
            <a:extLst>
              <a:ext uri="{FF2B5EF4-FFF2-40B4-BE49-F238E27FC236}">
                <a16:creationId xmlns:a16="http://schemas.microsoft.com/office/drawing/2014/main" id="{3D7D52A3-9905-5BD9-FC74-6A1CECFD59C8}"/>
              </a:ext>
            </a:extLst>
          </p:cNvPr>
          <p:cNvSpPr>
            <a:spLocks noGrp="1"/>
          </p:cNvSpPr>
          <p:nvPr>
            <p:ph type="body" sz="quarter" idx="32"/>
          </p:nvPr>
        </p:nvSpPr>
        <p:spPr/>
        <p:txBody>
          <a:bodyPr/>
          <a:lstStyle/>
          <a:p>
            <a:pPr algn="l"/>
            <a:r>
              <a:rPr lang="fr-FR" dirty="0"/>
              <a:t>Smart design and engineering: </a:t>
            </a:r>
            <a:r>
              <a:rPr lang="en-US" sz="2000" dirty="0"/>
              <a:t>Innovation with digital twin</a:t>
            </a:r>
            <a:endParaRPr lang="fr-FR" sz="2000" dirty="0"/>
          </a:p>
        </p:txBody>
      </p:sp>
      <p:sp>
        <p:nvSpPr>
          <p:cNvPr id="20" name="Rectangle 19">
            <a:extLst>
              <a:ext uri="{FF2B5EF4-FFF2-40B4-BE49-F238E27FC236}">
                <a16:creationId xmlns:a16="http://schemas.microsoft.com/office/drawing/2014/main" id="{6E9A155E-C933-D8BC-6010-944ED74B60C6}"/>
              </a:ext>
            </a:extLst>
          </p:cNvPr>
          <p:cNvSpPr/>
          <p:nvPr/>
        </p:nvSpPr>
        <p:spPr>
          <a:xfrm rot="10800000">
            <a:off x="5711907" y="2575163"/>
            <a:ext cx="791663" cy="58477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DCD58"/>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3DCD58"/>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C56BB890-F13E-4038-25B8-C839D987A801}"/>
              </a:ext>
            </a:extLst>
          </p:cNvPr>
          <p:cNvSpPr/>
          <p:nvPr/>
        </p:nvSpPr>
        <p:spPr>
          <a:xfrm>
            <a:off x="148715" y="858506"/>
            <a:ext cx="8470127" cy="769441"/>
          </a:xfrm>
          <a:prstGeom prst="rect">
            <a:avLst/>
          </a:prstGeom>
        </p:spPr>
        <p:txBody>
          <a:bodyPr wrap="square" lIns="91440" tIns="45720" rIns="91440" bIns="45720" anchor="t">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a:ea typeface="+mn-ea"/>
                <a:cs typeface="+mn-cs"/>
              </a:rPr>
              <a:t>EcoStruxure Machine Expert Twin is a software suite </a:t>
            </a:r>
            <a:r>
              <a:rPr kumimoji="0" lang="en-US" sz="1100" b="1" i="0" u="none" strike="noStrike" kern="1200" cap="none" spc="0" normalizeH="0" baseline="0" noProof="0" dirty="0">
                <a:ln>
                  <a:noFill/>
                </a:ln>
                <a:solidFill>
                  <a:prstClr val="white">
                    <a:lumMod val="50000"/>
                  </a:prstClr>
                </a:solidFill>
                <a:effectLst/>
                <a:uLnTx/>
                <a:uFillTx/>
                <a:latin typeface="Arial"/>
                <a:ea typeface="+mn-ea"/>
                <a:cs typeface="+mn-cs"/>
              </a:rPr>
              <a:t>to create digital models </a:t>
            </a:r>
            <a:r>
              <a:rPr kumimoji="0" lang="en-US" sz="1100" b="0" i="0" u="none" strike="noStrike" kern="1200" cap="none" spc="0" normalizeH="0" baseline="0" noProof="0" dirty="0">
                <a:ln>
                  <a:noFill/>
                </a:ln>
                <a:solidFill>
                  <a:prstClr val="white">
                    <a:lumMod val="50000"/>
                  </a:prstClr>
                </a:solidFill>
                <a:effectLst/>
                <a:uLnTx/>
                <a:uFillTx/>
                <a:latin typeface="Arial"/>
                <a:ea typeface="+mn-ea"/>
                <a:cs typeface="+mn-cs"/>
              </a:rPr>
              <a:t>of real machines to start the virtual design, virtual commissioning and agile development before building the machine – Thus </a:t>
            </a:r>
            <a:r>
              <a:rPr kumimoji="0" lang="en-US" sz="1100" b="1" i="0" u="none" strike="noStrike" kern="1200" cap="none" spc="0" normalizeH="0" baseline="0" noProof="0" dirty="0">
                <a:ln>
                  <a:noFill/>
                </a:ln>
                <a:solidFill>
                  <a:prstClr val="white">
                    <a:lumMod val="50000"/>
                  </a:prstClr>
                </a:solidFill>
                <a:effectLst/>
                <a:uLnTx/>
                <a:uFillTx/>
                <a:latin typeface="Arial"/>
                <a:ea typeface="+mn-ea"/>
                <a:cs typeface="+mn-cs"/>
              </a:rPr>
              <a:t>enabling parallel engineering </a:t>
            </a:r>
            <a:r>
              <a:rPr kumimoji="0" lang="en-US" sz="1100" b="0" i="0" u="none" strike="noStrike" kern="1200" cap="none" spc="0" normalizeH="0" baseline="0" noProof="0" dirty="0">
                <a:ln>
                  <a:noFill/>
                </a:ln>
                <a:solidFill>
                  <a:prstClr val="white">
                    <a:lumMod val="50000"/>
                  </a:prstClr>
                </a:solidFill>
                <a:effectLst/>
                <a:uLnTx/>
                <a:uFillTx/>
                <a:latin typeface="Arial"/>
                <a:ea typeface="+mn-ea"/>
                <a:cs typeface="+mn-cs"/>
              </a:rPr>
              <a:t>of mechanical, electrical and controls work assignments. </a:t>
            </a:r>
            <a:br>
              <a:rPr kumimoji="0" lang="en-US" sz="1100" b="0" i="0" u="none" strike="noStrike" kern="1200" cap="none" spc="0" normalizeH="0" baseline="0" noProof="0" dirty="0">
                <a:ln>
                  <a:noFill/>
                </a:ln>
                <a:solidFill>
                  <a:prstClr val="white">
                    <a:lumMod val="50000"/>
                  </a:prstClr>
                </a:solidFill>
                <a:effectLst/>
                <a:uLnTx/>
                <a:uFillTx/>
                <a:latin typeface="Arial"/>
                <a:ea typeface="+mn-ea"/>
                <a:cs typeface="+mn-cs"/>
              </a:rPr>
            </a:br>
            <a:endParaRPr kumimoji="0" lang="en-US" sz="11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22" name="Picture 15">
            <a:extLst>
              <a:ext uri="{FF2B5EF4-FFF2-40B4-BE49-F238E27FC236}">
                <a16:creationId xmlns:a16="http://schemas.microsoft.com/office/drawing/2014/main" id="{06C1F253-7321-6573-7F88-89445C5CA8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0452" y="2333090"/>
            <a:ext cx="2418645" cy="1513421"/>
          </a:xfrm>
          <a:prstGeom prst="rect">
            <a:avLst/>
          </a:prstGeom>
        </p:spPr>
      </p:pic>
      <p:sp>
        <p:nvSpPr>
          <p:cNvPr id="23" name="Rectangle 22">
            <a:extLst>
              <a:ext uri="{FF2B5EF4-FFF2-40B4-BE49-F238E27FC236}">
                <a16:creationId xmlns:a16="http://schemas.microsoft.com/office/drawing/2014/main" id="{586B927D-C160-5131-CFE9-BEA0BA847DEF}"/>
              </a:ext>
            </a:extLst>
          </p:cNvPr>
          <p:cNvSpPr/>
          <p:nvPr/>
        </p:nvSpPr>
        <p:spPr>
          <a:xfrm>
            <a:off x="5711908" y="3181593"/>
            <a:ext cx="791663" cy="58477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DCD58"/>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3DCD58"/>
              </a:solidFill>
              <a:effectLst/>
              <a:uLnTx/>
              <a:uFillTx/>
              <a:latin typeface="Arial"/>
              <a:ea typeface="+mn-ea"/>
              <a:cs typeface="+mn-cs"/>
            </a:endParaRPr>
          </a:p>
        </p:txBody>
      </p:sp>
      <p:pic>
        <p:nvPicPr>
          <p:cNvPr id="24" name="Picture 17">
            <a:extLst>
              <a:ext uri="{FF2B5EF4-FFF2-40B4-BE49-F238E27FC236}">
                <a16:creationId xmlns:a16="http://schemas.microsoft.com/office/drawing/2014/main" id="{3E502AD7-4C6C-1CF0-A60F-9087C63BAB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080" y="2547548"/>
            <a:ext cx="2112545" cy="1609342"/>
          </a:xfrm>
          <a:prstGeom prst="rect">
            <a:avLst/>
          </a:prstGeom>
          <a:effectLst>
            <a:softEdge rad="76200"/>
          </a:effectLst>
        </p:spPr>
      </p:pic>
      <p:sp>
        <p:nvSpPr>
          <p:cNvPr id="25" name="Rectangle 20">
            <a:extLst>
              <a:ext uri="{FF2B5EF4-FFF2-40B4-BE49-F238E27FC236}">
                <a16:creationId xmlns:a16="http://schemas.microsoft.com/office/drawing/2014/main" id="{4FF30545-F3F7-0144-4CDA-B6B0C8360CB2}"/>
              </a:ext>
            </a:extLst>
          </p:cNvPr>
          <p:cNvSpPr/>
          <p:nvPr/>
        </p:nvSpPr>
        <p:spPr>
          <a:xfrm>
            <a:off x="2308193" y="2797162"/>
            <a:ext cx="791663" cy="58477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DCD58"/>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3DCD58"/>
              </a:solidFill>
              <a:effectLst/>
              <a:uLnTx/>
              <a:uFillTx/>
              <a:latin typeface="Arial"/>
              <a:ea typeface="+mn-ea"/>
              <a:cs typeface="+mn-cs"/>
            </a:endParaRPr>
          </a:p>
        </p:txBody>
      </p:sp>
      <p:sp>
        <p:nvSpPr>
          <p:cNvPr id="26" name="Textfeld 1">
            <a:extLst>
              <a:ext uri="{FF2B5EF4-FFF2-40B4-BE49-F238E27FC236}">
                <a16:creationId xmlns:a16="http://schemas.microsoft.com/office/drawing/2014/main" id="{DE4A6A5C-CD2F-374A-50E2-EC33DADB79C4}"/>
              </a:ext>
            </a:extLst>
          </p:cNvPr>
          <p:cNvSpPr txBox="1"/>
          <p:nvPr/>
        </p:nvSpPr>
        <p:spPr>
          <a:xfrm>
            <a:off x="564321" y="4127387"/>
            <a:ext cx="1883849" cy="600164"/>
          </a:xfrm>
          <a:prstGeom prst="rect">
            <a:avLst/>
          </a:prstGeom>
          <a:noFill/>
        </p:spPr>
        <p:txBody>
          <a:bodyPr wrap="none" lIns="91440" tIns="45720" rIns="91440" bIns="45720" rtlCol="0" anchor="t">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DCD58"/>
                </a:solidFill>
                <a:effectLst/>
                <a:uLnTx/>
                <a:uFillTx/>
                <a:latin typeface="Arial"/>
                <a:ea typeface="+mn-ea"/>
                <a:cs typeface="+mn-cs"/>
              </a:rPr>
              <a:t>CAD </a:t>
            </a:r>
            <a:r>
              <a:rPr kumimoji="0" lang="de-DE" sz="1100" b="0" i="0" u="none" strike="noStrike" kern="1200" cap="none" spc="0" normalizeH="0" baseline="0" noProof="0" err="1">
                <a:ln>
                  <a:noFill/>
                </a:ln>
                <a:solidFill>
                  <a:srgbClr val="3DCD58"/>
                </a:solidFill>
                <a:effectLst/>
                <a:uLnTx/>
                <a:uFillTx/>
                <a:latin typeface="Arial"/>
                <a:ea typeface="+mn-ea"/>
                <a:cs typeface="+mn-cs"/>
              </a:rPr>
              <a:t>drawings</a:t>
            </a:r>
            <a:endParaRPr kumimoji="0" lang="en-US" sz="1800" b="0" i="0" u="none" strike="noStrike" kern="1200" cap="none" spc="0" normalizeH="0" baseline="0" noProof="0" err="1">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DCD58"/>
                </a:solidFill>
                <a:effectLst/>
                <a:uLnTx/>
                <a:uFillTx/>
                <a:latin typeface="Arial"/>
                <a:ea typeface="+mn-ea"/>
                <a:cs typeface="+mn-cs"/>
              </a:rPr>
              <a:t>Components </a:t>
            </a:r>
            <a:r>
              <a:rPr kumimoji="0" lang="de-DE" sz="1100" b="0" i="0" u="none" strike="noStrike" kern="1200" cap="none" spc="0" normalizeH="0" baseline="0" noProof="0" err="1">
                <a:ln>
                  <a:noFill/>
                </a:ln>
                <a:solidFill>
                  <a:srgbClr val="3DCD58"/>
                </a:solidFill>
                <a:effectLst/>
                <a:uLnTx/>
                <a:uFillTx/>
                <a:latin typeface="Arial"/>
                <a:ea typeface="+mn-ea"/>
                <a:cs typeface="+mn-cs"/>
              </a:rPr>
              <a:t>from</a:t>
            </a:r>
            <a:r>
              <a:rPr kumimoji="0" lang="de-DE" sz="1100" b="0" i="0" u="none" strike="noStrike" kern="1200" cap="none" spc="0" normalizeH="0" baseline="0" noProof="0" dirty="0">
                <a:ln>
                  <a:noFill/>
                </a:ln>
                <a:solidFill>
                  <a:srgbClr val="3DCD58"/>
                </a:solidFill>
                <a:effectLst/>
                <a:uLnTx/>
                <a:uFillTx/>
                <a:latin typeface="Arial"/>
                <a:ea typeface="+mn-ea"/>
                <a:cs typeface="+mn-cs"/>
              </a:rPr>
              <a:t> Libraries</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DCD58"/>
                </a:solidFill>
                <a:effectLst/>
                <a:uLnTx/>
                <a:uFillTx/>
                <a:latin typeface="Arial"/>
                <a:ea typeface="+mn-ea"/>
                <a:cs typeface="Arial"/>
              </a:rPr>
              <a:t>PLC </a:t>
            </a:r>
            <a:r>
              <a:rPr kumimoji="0" lang="de-DE" sz="1100" b="0" i="0" u="none" strike="noStrike" kern="1200" cap="none" spc="0" normalizeH="0" baseline="0" noProof="0" dirty="0" err="1">
                <a:ln>
                  <a:noFill/>
                </a:ln>
                <a:solidFill>
                  <a:srgbClr val="3DCD58"/>
                </a:solidFill>
                <a:effectLst/>
                <a:uLnTx/>
                <a:uFillTx/>
                <a:latin typeface="Arial"/>
                <a:ea typeface="+mn-ea"/>
                <a:cs typeface="Arial"/>
              </a:rPr>
              <a:t>Configuration</a:t>
            </a:r>
          </a:p>
        </p:txBody>
      </p:sp>
      <p:sp>
        <p:nvSpPr>
          <p:cNvPr id="27" name="Textfeld 24">
            <a:extLst>
              <a:ext uri="{FF2B5EF4-FFF2-40B4-BE49-F238E27FC236}">
                <a16:creationId xmlns:a16="http://schemas.microsoft.com/office/drawing/2014/main" id="{AB4F5C56-37A1-936E-A8EC-F0FF563B70C3}"/>
              </a:ext>
            </a:extLst>
          </p:cNvPr>
          <p:cNvSpPr txBox="1"/>
          <p:nvPr/>
        </p:nvSpPr>
        <p:spPr>
          <a:xfrm>
            <a:off x="3225449" y="4127387"/>
            <a:ext cx="2316660" cy="261610"/>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DCD58"/>
                </a:solidFill>
                <a:effectLst/>
                <a:uLnTx/>
                <a:uFillTx/>
                <a:latin typeface="Arial"/>
                <a:ea typeface="+mn-ea"/>
                <a:cs typeface="+mn-cs"/>
              </a:rPr>
              <a:t>EcoStruxure Machine Expert Twin</a:t>
            </a:r>
          </a:p>
        </p:txBody>
      </p:sp>
      <p:sp>
        <p:nvSpPr>
          <p:cNvPr id="28" name="Textfeld 25">
            <a:extLst>
              <a:ext uri="{FF2B5EF4-FFF2-40B4-BE49-F238E27FC236}">
                <a16:creationId xmlns:a16="http://schemas.microsoft.com/office/drawing/2014/main" id="{A21C3AA9-DE62-4BD8-C9B9-92FECF2D7908}"/>
              </a:ext>
            </a:extLst>
          </p:cNvPr>
          <p:cNvSpPr txBox="1"/>
          <p:nvPr/>
        </p:nvSpPr>
        <p:spPr>
          <a:xfrm>
            <a:off x="7105498" y="4127387"/>
            <a:ext cx="1048685" cy="261610"/>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DCD58"/>
                </a:solidFill>
                <a:effectLst/>
                <a:uLnTx/>
                <a:uFillTx/>
                <a:latin typeface="Arial"/>
                <a:ea typeface="+mn-ea"/>
                <a:cs typeface="+mn-cs"/>
              </a:rPr>
              <a:t>Real machine</a:t>
            </a:r>
          </a:p>
        </p:txBody>
      </p:sp>
      <p:grpSp>
        <p:nvGrpSpPr>
          <p:cNvPr id="29" name="Group 23">
            <a:extLst>
              <a:ext uri="{FF2B5EF4-FFF2-40B4-BE49-F238E27FC236}">
                <a16:creationId xmlns:a16="http://schemas.microsoft.com/office/drawing/2014/main" id="{9FB88A51-E8CB-641E-F3E4-D2403AAD8F13}"/>
              </a:ext>
            </a:extLst>
          </p:cNvPr>
          <p:cNvGrpSpPr/>
          <p:nvPr/>
        </p:nvGrpSpPr>
        <p:grpSpPr>
          <a:xfrm>
            <a:off x="3286736" y="2385394"/>
            <a:ext cx="2134610" cy="1202591"/>
            <a:chOff x="5478244" y="2678031"/>
            <a:chExt cx="3349052" cy="2083813"/>
          </a:xfrm>
        </p:grpSpPr>
        <p:pic>
          <p:nvPicPr>
            <p:cNvPr id="30" name="InterpackDemoMachine_DigitalTwin">
              <a:hlinkClick r:id="" action="ppaction://media"/>
              <a:extLst>
                <a:ext uri="{FF2B5EF4-FFF2-40B4-BE49-F238E27FC236}">
                  <a16:creationId xmlns:a16="http://schemas.microsoft.com/office/drawing/2014/main" id="{52F31E72-98B9-0B5E-CABC-C6D48F52E2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78244" y="2678031"/>
              <a:ext cx="3349052" cy="2083813"/>
            </a:xfrm>
            <a:prstGeom prst="rect">
              <a:avLst/>
            </a:prstGeom>
          </p:spPr>
        </p:pic>
        <p:pic>
          <p:nvPicPr>
            <p:cNvPr id="31" name="Picture 25">
              <a:extLst>
                <a:ext uri="{FF2B5EF4-FFF2-40B4-BE49-F238E27FC236}">
                  <a16:creationId xmlns:a16="http://schemas.microsoft.com/office/drawing/2014/main" id="{A2F361EA-BD38-994C-0A9F-79848EA0B5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94268" y="3064762"/>
              <a:ext cx="511110" cy="1511485"/>
            </a:xfrm>
            <a:prstGeom prst="rect">
              <a:avLst/>
            </a:prstGeom>
          </p:spPr>
        </p:pic>
      </p:grpSp>
      <p:pic>
        <p:nvPicPr>
          <p:cNvPr id="32" name="Picture 26" descr="A picture containing text, display, electronics, screenshot&#10;&#10;Description automatically generated">
            <a:extLst>
              <a:ext uri="{FF2B5EF4-FFF2-40B4-BE49-F238E27FC236}">
                <a16:creationId xmlns:a16="http://schemas.microsoft.com/office/drawing/2014/main" id="{F994ED4B-AFFE-1B20-6219-8CF88EBF3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2532" y="2271765"/>
            <a:ext cx="2282495" cy="1819656"/>
          </a:xfrm>
          <a:prstGeom prst="rect">
            <a:avLst/>
          </a:prstGeom>
        </p:spPr>
      </p:pic>
      <p:pic>
        <p:nvPicPr>
          <p:cNvPr id="6" name="Picture 5" descr="A close-up of a machine&#10;&#10;Description automatically generated">
            <a:extLst>
              <a:ext uri="{FF2B5EF4-FFF2-40B4-BE49-F238E27FC236}">
                <a16:creationId xmlns:a16="http://schemas.microsoft.com/office/drawing/2014/main" id="{F372A8FC-8393-A462-7D97-7D16BC470B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81248" y="1551945"/>
            <a:ext cx="576254" cy="989252"/>
          </a:xfrm>
          <a:prstGeom prst="rect">
            <a:avLst/>
          </a:prstGeom>
        </p:spPr>
      </p:pic>
      <p:sp>
        <p:nvSpPr>
          <p:cNvPr id="7" name="Rectangle 20">
            <a:extLst>
              <a:ext uri="{FF2B5EF4-FFF2-40B4-BE49-F238E27FC236}">
                <a16:creationId xmlns:a16="http://schemas.microsoft.com/office/drawing/2014/main" id="{41031497-725C-A116-4BAE-DBCB122AC47A}"/>
              </a:ext>
            </a:extLst>
          </p:cNvPr>
          <p:cNvSpPr/>
          <p:nvPr/>
        </p:nvSpPr>
        <p:spPr>
          <a:xfrm rot="2100000">
            <a:off x="2403443" y="2115758"/>
            <a:ext cx="791663" cy="58477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DCD58"/>
                </a:solidFill>
                <a:effectLst/>
                <a:uLnTx/>
                <a:uFillTx/>
                <a:latin typeface="Arial"/>
                <a:ea typeface="+mn-ea"/>
                <a:cs typeface="+mn-cs"/>
                <a:sym typeface="Wingdings" panose="05000000000000000000" pitchFamily="2" charset="2"/>
              </a:rPr>
              <a:t></a:t>
            </a:r>
            <a:endParaRPr kumimoji="0" lang="en-US" sz="3200" b="1" i="0" u="none" strike="noStrike" kern="1200" cap="none" spc="0" normalizeH="0" baseline="0" noProof="0" dirty="0">
              <a:ln>
                <a:noFill/>
              </a:ln>
              <a:solidFill>
                <a:srgbClr val="3DCD58"/>
              </a:solidFill>
              <a:effectLst/>
              <a:uLnTx/>
              <a:uFillTx/>
              <a:latin typeface="Arial"/>
              <a:ea typeface="+mn-ea"/>
              <a:cs typeface="+mn-cs"/>
            </a:endParaRPr>
          </a:p>
        </p:txBody>
      </p:sp>
      <p:sp>
        <p:nvSpPr>
          <p:cNvPr id="8" name="Textfeld 24">
            <a:extLst>
              <a:ext uri="{FF2B5EF4-FFF2-40B4-BE49-F238E27FC236}">
                <a16:creationId xmlns:a16="http://schemas.microsoft.com/office/drawing/2014/main" id="{5DC26E4E-E5FA-D4E3-1C6A-261DF5FD1E3D}"/>
              </a:ext>
            </a:extLst>
          </p:cNvPr>
          <p:cNvSpPr txBox="1"/>
          <p:nvPr/>
        </p:nvSpPr>
        <p:spPr>
          <a:xfrm>
            <a:off x="2661276" y="1782771"/>
            <a:ext cx="914033" cy="261610"/>
          </a:xfrm>
          <a:prstGeom prst="rect">
            <a:avLst/>
          </a:prstGeom>
          <a:noFill/>
        </p:spPr>
        <p:txBody>
          <a:bodyPr wrap="none" lIns="91440" tIns="45720" rIns="91440" bIns="45720" rtlCol="0" anchor="t">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DCD58"/>
                </a:solidFill>
                <a:effectLst/>
                <a:uLnTx/>
                <a:uFillTx/>
                <a:latin typeface="Arial"/>
                <a:ea typeface="+mn-ea"/>
                <a:cs typeface="+mn-cs"/>
              </a:rPr>
              <a:t>Axis </a:t>
            </a:r>
            <a:r>
              <a:rPr kumimoji="0" lang="de-DE" sz="1100" b="0" i="0" u="none" strike="noStrike" kern="1200" cap="none" spc="0" normalizeH="0" baseline="0" noProof="0" dirty="0" err="1">
                <a:ln>
                  <a:noFill/>
                </a:ln>
                <a:solidFill>
                  <a:srgbClr val="3DCD58"/>
                </a:solidFill>
                <a:effectLst/>
                <a:uLnTx/>
                <a:uFillTx/>
                <a:latin typeface="Arial"/>
                <a:ea typeface="+mn-ea"/>
                <a:cs typeface="+mn-cs"/>
              </a:rPr>
              <a:t>motion</a:t>
            </a:r>
          </a:p>
        </p:txBody>
      </p:sp>
      <p:pic>
        <p:nvPicPr>
          <p:cNvPr id="10" name="Picture 2" descr="Lexium Cobot | Schneider Electric Deutschland">
            <a:extLst>
              <a:ext uri="{FF2B5EF4-FFF2-40B4-BE49-F238E27FC236}">
                <a16:creationId xmlns:a16="http://schemas.microsoft.com/office/drawing/2014/main" id="{C9EE890E-5C10-2FA3-974F-79762EAE08E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008512" y="1783425"/>
            <a:ext cx="803909" cy="60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14656"/>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3349-2901-1E86-EB2B-7753853D65B3}"/>
              </a:ext>
            </a:extLst>
          </p:cNvPr>
          <p:cNvSpPr>
            <a:spLocks noGrp="1"/>
          </p:cNvSpPr>
          <p:nvPr>
            <p:ph type="title"/>
          </p:nvPr>
        </p:nvSpPr>
        <p:spPr>
          <a:xfrm>
            <a:off x="395287" y="419924"/>
            <a:ext cx="8353425" cy="675449"/>
          </a:xfrm>
        </p:spPr>
        <p:txBody>
          <a:bodyPr>
            <a:normAutofit/>
          </a:bodyPr>
          <a:lstStyle/>
          <a:p>
            <a:r>
              <a:rPr lang="de-DE" dirty="0"/>
              <a:t>Engineering</a:t>
            </a:r>
          </a:p>
        </p:txBody>
      </p:sp>
      <p:sp>
        <p:nvSpPr>
          <p:cNvPr id="14" name="Text Placeholder 2">
            <a:extLst>
              <a:ext uri="{FF2B5EF4-FFF2-40B4-BE49-F238E27FC236}">
                <a16:creationId xmlns:a16="http://schemas.microsoft.com/office/drawing/2014/main" id="{17232D1C-2B84-C570-3E44-17D9A0DC3EA4}"/>
              </a:ext>
            </a:extLst>
          </p:cNvPr>
          <p:cNvSpPr>
            <a:spLocks noGrp="1"/>
          </p:cNvSpPr>
          <p:nvPr>
            <p:ph type="body" sz="quarter" idx="10"/>
          </p:nvPr>
        </p:nvSpPr>
        <p:spPr>
          <a:xfrm>
            <a:off x="395286" y="803973"/>
            <a:ext cx="8353425" cy="255894"/>
          </a:xfrm>
        </p:spPr>
        <p:txBody>
          <a:bodyPr/>
          <a:lstStyle/>
          <a:p>
            <a:r>
              <a:rPr lang="en-US" dirty="0"/>
              <a:t>From specific designs to module-based designs</a:t>
            </a:r>
          </a:p>
        </p:txBody>
      </p:sp>
      <p:sp>
        <p:nvSpPr>
          <p:cNvPr id="8" name="Footer Placeholder 7">
            <a:extLst>
              <a:ext uri="{FF2B5EF4-FFF2-40B4-BE49-F238E27FC236}">
                <a16:creationId xmlns:a16="http://schemas.microsoft.com/office/drawing/2014/main" id="{E4B89BDF-D91F-0841-87AA-99227C04FA5B}"/>
              </a:ext>
            </a:extLst>
          </p:cNvPr>
          <p:cNvSpPr>
            <a:spLocks noGrp="1"/>
          </p:cNvSpPr>
          <p:nvPr>
            <p:ph type="ftr" sz="quarter" idx="3"/>
          </p:nvPr>
        </p:nvSpPr>
        <p:spPr>
          <a:xfrm>
            <a:off x="398463" y="4871779"/>
            <a:ext cx="1097280" cy="92333"/>
          </a:xfrm>
        </p:spPr>
        <p:txBody>
          <a:bodyPr wrap="square" anchor="ctr">
            <a:normAutofit/>
          </a:bodyPr>
          <a:lstStyle/>
          <a:p>
            <a:pPr>
              <a:spcAft>
                <a:spcPts val="600"/>
              </a:spcAft>
            </a:pPr>
            <a:r>
              <a:rPr lang="en-US"/>
              <a:t>Property of Schneider Electric |</a:t>
            </a:r>
          </a:p>
        </p:txBody>
      </p:sp>
      <p:sp>
        <p:nvSpPr>
          <p:cNvPr id="9" name="Slide Number Placeholder 8">
            <a:extLst>
              <a:ext uri="{FF2B5EF4-FFF2-40B4-BE49-F238E27FC236}">
                <a16:creationId xmlns:a16="http://schemas.microsoft.com/office/drawing/2014/main" id="{B74087F8-D4CE-C333-07FD-294AF83AA72B}"/>
              </a:ext>
            </a:extLst>
          </p:cNvPr>
          <p:cNvSpPr>
            <a:spLocks noGrp="1"/>
          </p:cNvSpPr>
          <p:nvPr>
            <p:ph type="sldNum" sz="quarter" idx="4"/>
          </p:nvPr>
        </p:nvSpPr>
        <p:spPr>
          <a:xfrm>
            <a:off x="1494313" y="4871780"/>
            <a:ext cx="525690" cy="92333"/>
          </a:xfrm>
        </p:spPr>
        <p:txBody>
          <a:bodyPr anchor="ctr">
            <a:normAutofit/>
          </a:bodyPr>
          <a:lstStyle/>
          <a:p>
            <a:pPr>
              <a:spcAft>
                <a:spcPts val="600"/>
              </a:spcAft>
            </a:pPr>
            <a:r>
              <a:rPr lang="en-US"/>
              <a:t>Page </a:t>
            </a:r>
            <a:fld id="{5A9C12DC-491F-9444-86A2-13AC5C62A2FC}" type="slidenum">
              <a:rPr lang="en-US" smtClean="0"/>
              <a:pPr>
                <a:spcAft>
                  <a:spcPts val="600"/>
                </a:spcAft>
              </a:pPr>
              <a:t>9</a:t>
            </a:fld>
            <a:endParaRPr lang="en-US"/>
          </a:p>
        </p:txBody>
      </p:sp>
      <p:pic>
        <p:nvPicPr>
          <p:cNvPr id="30" name="Content Placeholder 29" descr="A machine with green lights&#10;&#10;Description automatically generated">
            <a:extLst>
              <a:ext uri="{FF2B5EF4-FFF2-40B4-BE49-F238E27FC236}">
                <a16:creationId xmlns:a16="http://schemas.microsoft.com/office/drawing/2014/main" id="{925BC683-2167-CC1B-5017-AE5F6869C99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26197" y="1539875"/>
            <a:ext cx="3924300" cy="2616200"/>
          </a:xfrm>
        </p:spPr>
      </p:pic>
      <p:sp>
        <p:nvSpPr>
          <p:cNvPr id="31" name="TextBox 30">
            <a:extLst>
              <a:ext uri="{FF2B5EF4-FFF2-40B4-BE49-F238E27FC236}">
                <a16:creationId xmlns:a16="http://schemas.microsoft.com/office/drawing/2014/main" id="{D01D85AF-6251-ED14-6200-EE30584AA4EE}"/>
              </a:ext>
            </a:extLst>
          </p:cNvPr>
          <p:cNvSpPr txBox="1"/>
          <p:nvPr/>
        </p:nvSpPr>
        <p:spPr>
          <a:xfrm>
            <a:off x="673240" y="1942681"/>
            <a:ext cx="914400" cy="914400"/>
          </a:xfrm>
          <a:prstGeom prst="rect">
            <a:avLst/>
          </a:prstGeom>
        </p:spPr>
        <p:txBody>
          <a:bodyPr vert="horz" wrap="none" lIns="0" tIns="0" rIns="0" bIns="0" rtlCol="0">
            <a:noAutofit/>
          </a:bodyPr>
          <a:lstStyle/>
          <a:p>
            <a:pPr algn="l"/>
            <a:endParaRPr lang="de-DE" dirty="0"/>
          </a:p>
        </p:txBody>
      </p:sp>
      <p:sp>
        <p:nvSpPr>
          <p:cNvPr id="32" name="TextBox 31">
            <a:extLst>
              <a:ext uri="{FF2B5EF4-FFF2-40B4-BE49-F238E27FC236}">
                <a16:creationId xmlns:a16="http://schemas.microsoft.com/office/drawing/2014/main" id="{7E8D2114-7980-EAB1-472F-5AB9D67DBE75}"/>
              </a:ext>
            </a:extLst>
          </p:cNvPr>
          <p:cNvSpPr txBox="1"/>
          <p:nvPr/>
        </p:nvSpPr>
        <p:spPr>
          <a:xfrm>
            <a:off x="512465" y="1367100"/>
            <a:ext cx="2940817" cy="2497329"/>
          </a:xfrm>
          <a:prstGeom prst="rect">
            <a:avLst/>
          </a:prstGeom>
        </p:spPr>
        <p:txBody>
          <a:bodyPr vert="horz" wrap="square" lIns="0" tIns="0" rIns="0" bIns="0" rtlCol="0">
            <a:noAutofit/>
          </a:bodyPr>
          <a:lstStyle/>
          <a:p>
            <a:pPr algn="l"/>
            <a:r>
              <a:rPr lang="de-DE" sz="1400" dirty="0">
                <a:solidFill>
                  <a:schemeClr val="accent1"/>
                </a:solidFill>
              </a:rPr>
              <a:t>A robot is a defined module providing motion defined by software</a:t>
            </a:r>
          </a:p>
          <a:p>
            <a:pPr algn="l"/>
            <a:endParaRPr lang="de-DE" sz="1400" dirty="0">
              <a:solidFill>
                <a:schemeClr val="accent1"/>
              </a:solidFill>
            </a:endParaRPr>
          </a:p>
          <a:p>
            <a:pPr algn="l"/>
            <a:r>
              <a:rPr lang="de-DE" sz="1400" dirty="0">
                <a:solidFill>
                  <a:schemeClr val="accent1"/>
                </a:solidFill>
              </a:rPr>
              <a:t>A module based design facilitates</a:t>
            </a:r>
          </a:p>
          <a:p>
            <a:pPr algn="l"/>
            <a:endParaRPr lang="de-DE" sz="1400" dirty="0">
              <a:solidFill>
                <a:schemeClr val="accent1"/>
              </a:solidFill>
            </a:endParaRPr>
          </a:p>
          <a:p>
            <a:pPr marL="285750" indent="-285750" algn="l">
              <a:buFont typeface="Arial" panose="020B0604020202020204" pitchFamily="34" charset="0"/>
              <a:buChar char="•"/>
            </a:pPr>
            <a:r>
              <a:rPr lang="de-DE" sz="1400" dirty="0">
                <a:solidFill>
                  <a:schemeClr val="accent1"/>
                </a:solidFill>
              </a:rPr>
              <a:t>Code generation instead of code writing</a:t>
            </a:r>
          </a:p>
          <a:p>
            <a:pPr marL="285750" indent="-285750" algn="l">
              <a:buFont typeface="Arial" panose="020B0604020202020204" pitchFamily="34" charset="0"/>
              <a:buChar char="•"/>
            </a:pPr>
            <a:r>
              <a:rPr lang="de-DE" sz="1400" dirty="0">
                <a:solidFill>
                  <a:schemeClr val="accent1"/>
                </a:solidFill>
              </a:rPr>
              <a:t>Simulation / Visualization (Twin)</a:t>
            </a:r>
          </a:p>
          <a:p>
            <a:pPr marL="285750" indent="-285750" algn="l">
              <a:buFont typeface="Arial" panose="020B0604020202020204" pitchFamily="34" charset="0"/>
              <a:buChar char="•"/>
            </a:pPr>
            <a:r>
              <a:rPr lang="de-DE" sz="1400" dirty="0">
                <a:solidFill>
                  <a:schemeClr val="accent1"/>
                </a:solidFill>
              </a:rPr>
              <a:t>Optimization (AI based)</a:t>
            </a:r>
          </a:p>
          <a:p>
            <a:pPr marL="285750" indent="-285750" algn="l">
              <a:buFont typeface="Arial" panose="020B0604020202020204" pitchFamily="34" charset="0"/>
              <a:buChar char="•"/>
            </a:pPr>
            <a:r>
              <a:rPr lang="de-DE" sz="1400" dirty="0">
                <a:solidFill>
                  <a:schemeClr val="accent1"/>
                </a:solidFill>
              </a:rPr>
              <a:t>Virtual commissioning</a:t>
            </a:r>
          </a:p>
          <a:p>
            <a:pPr marL="285750" indent="-285750" algn="l">
              <a:buFont typeface="Arial" panose="020B0604020202020204" pitchFamily="34" charset="0"/>
              <a:buChar char="•"/>
            </a:pPr>
            <a:r>
              <a:rPr lang="de-DE" sz="1400" dirty="0">
                <a:solidFill>
                  <a:schemeClr val="accent1"/>
                </a:solidFill>
              </a:rPr>
              <a:t>Reuse</a:t>
            </a:r>
          </a:p>
          <a:p>
            <a:pPr marL="285750" indent="-285750" algn="l">
              <a:buFont typeface="Arial" panose="020B0604020202020204" pitchFamily="34" charset="0"/>
              <a:buChar char="•"/>
            </a:pPr>
            <a:endParaRPr lang="de-DE" sz="1400" dirty="0">
              <a:solidFill>
                <a:schemeClr val="accent1"/>
              </a:solidFill>
            </a:endParaRPr>
          </a:p>
          <a:p>
            <a:pPr algn="l"/>
            <a:r>
              <a:rPr lang="de-DE" sz="1400" dirty="0">
                <a:solidFill>
                  <a:schemeClr val="accent1"/>
                </a:solidFill>
              </a:rPr>
              <a:t>And results in </a:t>
            </a:r>
          </a:p>
          <a:p>
            <a:pPr marL="285750" indent="-285750" algn="l">
              <a:buFont typeface="Arial" panose="020B0604020202020204" pitchFamily="34" charset="0"/>
              <a:buChar char="•"/>
            </a:pPr>
            <a:r>
              <a:rPr lang="de-DE" sz="1400" dirty="0">
                <a:solidFill>
                  <a:schemeClr val="accent1"/>
                </a:solidFill>
              </a:rPr>
              <a:t>Shorter time to market</a:t>
            </a:r>
          </a:p>
          <a:p>
            <a:pPr marL="285750" indent="-285750" algn="l">
              <a:buFont typeface="Arial" panose="020B0604020202020204" pitchFamily="34" charset="0"/>
              <a:buChar char="•"/>
            </a:pPr>
            <a:r>
              <a:rPr lang="de-DE" sz="1400" dirty="0">
                <a:solidFill>
                  <a:schemeClr val="accent1"/>
                </a:solidFill>
              </a:rPr>
              <a:t>Improved quality</a:t>
            </a:r>
          </a:p>
          <a:p>
            <a:pPr algn="l"/>
            <a:endParaRPr lang="de-DE" sz="1400" dirty="0">
              <a:solidFill>
                <a:schemeClr val="accent1"/>
              </a:solidFill>
            </a:endParaRPr>
          </a:p>
          <a:p>
            <a:pPr algn="l"/>
            <a:endParaRPr lang="de-DE" sz="1400" dirty="0">
              <a:solidFill>
                <a:schemeClr val="accent1"/>
              </a:solidFill>
            </a:endParaRPr>
          </a:p>
        </p:txBody>
      </p:sp>
    </p:spTree>
    <p:extLst>
      <p:ext uri="{BB962C8B-B14F-4D97-AF65-F5344CB8AC3E}">
        <p14:creationId xmlns:p14="http://schemas.microsoft.com/office/powerpoint/2010/main" val="1531585608"/>
      </p:ext>
    </p:extLst>
  </p:cSld>
  <p:clrMapOvr>
    <a:masterClrMapping/>
  </p:clrMapOvr>
</p:sld>
</file>

<file path=ppt/theme/theme1.xml><?xml version="1.0" encoding="utf-8"?>
<a:theme xmlns:a="http://schemas.openxmlformats.org/drawingml/2006/main" name="1_Cover, agenda, and section break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FC42094-B7A4-43B7-BB93-655E47BC6941}" vid="{618AE521-C532-4EC5-8378-5400F7A85005}"/>
    </a:ext>
  </a:extLst>
</a:theme>
</file>

<file path=ppt/theme/theme2.xml><?xml version="1.0" encoding="utf-8"?>
<a:theme xmlns:a="http://schemas.openxmlformats.org/drawingml/2006/main" name="2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Presentation1" id="{6FC42094-B7A4-43B7-BB93-655E47BC6941}" vid="{D83FA4CC-0AD1-48B1-953A-842A1822BF5A}"/>
    </a:ext>
  </a:extLst>
</a:theme>
</file>

<file path=ppt/theme/theme3.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900" dirty="0" err="1" smtClean="0"/>
        </a:defPPr>
      </a:lst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7c2fa17-c931-4ded-a8b1-83222f4fb244" xsi:nil="true"/>
    <lcf76f155ced4ddcb4097134ff3c332f xmlns="c1537086-03a3-4214-92a1-741764ec6ab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A714A4F296AC84F8F0265FC236C7F0B" ma:contentTypeVersion="20" ma:contentTypeDescription="Ein neues Dokument erstellen." ma:contentTypeScope="" ma:versionID="0de375d2f9c6efc185e91166315ea7b9">
  <xsd:schema xmlns:xsd="http://www.w3.org/2001/XMLSchema" xmlns:xs="http://www.w3.org/2001/XMLSchema" xmlns:p="http://schemas.microsoft.com/office/2006/metadata/properties" xmlns:ns2="c1537086-03a3-4214-92a1-741764ec6ab2" xmlns:ns3="97c2fa17-c931-4ded-a8b1-83222f4fb244" targetNamespace="http://schemas.microsoft.com/office/2006/metadata/properties" ma:root="true" ma:fieldsID="e8be6885fc83bf6a41453af1964f45a7" ns2:_="" ns3:_="">
    <xsd:import namespace="c1537086-03a3-4214-92a1-741764ec6ab2"/>
    <xsd:import namespace="97c2fa17-c931-4ded-a8b1-83222f4fb2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TaxCatchAll" minOccurs="0"/>
                <xsd:element ref="ns2:lcf76f155ced4ddcb4097134ff3c332f"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37086-03a3-4214-92a1-741764ec6a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e3e82df8-f6af-445d-9b0b-5c4dfc7c59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c2fa17-c931-4ded-a8b1-83222f4fb24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570fd65-7ea3-4498-ac7d-25f10f8f6819}" ma:internalName="TaxCatchAll" ma:showField="CatchAllData" ma:web="97c2fa17-c931-4ded-a8b1-83222f4fb24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CF00BF-0DF2-4ACD-BF59-54E296D2E59C}">
  <ds:schemaRefs>
    <ds:schemaRef ds:uri="http://schemas.openxmlformats.org/package/2006/metadata/core-properties"/>
    <ds:schemaRef ds:uri="http://purl.org/dc/elements/1.1/"/>
    <ds:schemaRef ds:uri="http://schemas.microsoft.com/office/2006/metadata/properties"/>
    <ds:schemaRef ds:uri="d19879a4-c36d-4533-92ad-78c3618528bb"/>
    <ds:schemaRef ds:uri="4d07bda0-be13-46fe-b25d-1eca2d6fa3a9"/>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 ds:uri="97c2fa17-c931-4ded-a8b1-83222f4fb244"/>
    <ds:schemaRef ds:uri="c1537086-03a3-4214-92a1-741764ec6ab2"/>
  </ds:schemaRefs>
</ds:datastoreItem>
</file>

<file path=customXml/itemProps2.xml><?xml version="1.0" encoding="utf-8"?>
<ds:datastoreItem xmlns:ds="http://schemas.openxmlformats.org/officeDocument/2006/customXml" ds:itemID="{477099C3-58F0-4DBA-8ED7-4BB78DFAFE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537086-03a3-4214-92a1-741764ec6ab2"/>
    <ds:schemaRef ds:uri="97c2fa17-c931-4ded-a8b1-83222f4fb2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1661C0-8723-4882-8F1C-AB3DCF5F20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5289</TotalTime>
  <Words>1021</Words>
  <Application>Microsoft Office PowerPoint</Application>
  <PresentationFormat>Affichage à l'écran (16:9)</PresentationFormat>
  <Paragraphs>164</Paragraphs>
  <Slides>13</Slides>
  <Notes>5</Notes>
  <HiddenSlides>0</HiddenSlides>
  <MMClips>2</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13</vt:i4>
      </vt:variant>
    </vt:vector>
  </HeadingPairs>
  <TitlesOfParts>
    <vt:vector size="24" baseType="lpstr">
      <vt:lpstr>Arial</vt:lpstr>
      <vt:lpstr>Arial Rounded MT Bold</vt:lpstr>
      <vt:lpstr>ArialRoundedMTforSE_Latin</vt:lpstr>
      <vt:lpstr>ArialRoundedMTPro</vt:lpstr>
      <vt:lpstr>ArialRoundedMTPro-Bold</vt:lpstr>
      <vt:lpstr>ArialRoundedMTPro-Light</vt:lpstr>
      <vt:lpstr>Calibri</vt:lpstr>
      <vt:lpstr>Lucida Grande</vt:lpstr>
      <vt:lpstr>1_Cover, agenda, and section breaks</vt:lpstr>
      <vt:lpstr>2_Content slides</vt:lpstr>
      <vt:lpstr>Schneider Text Slides</vt:lpstr>
      <vt:lpstr>Industrial Robotics – looking ahead</vt:lpstr>
      <vt:lpstr>Présentation PowerPoint</vt:lpstr>
      <vt:lpstr>Présentation PowerPoint</vt:lpstr>
      <vt:lpstr>Driving Forces</vt:lpstr>
      <vt:lpstr>Présentation PowerPoint</vt:lpstr>
      <vt:lpstr>Application Control</vt:lpstr>
      <vt:lpstr>A few examples…</vt:lpstr>
      <vt:lpstr>Présentation PowerPoint</vt:lpstr>
      <vt:lpstr>Engineering</vt:lpstr>
      <vt:lpstr>Operation</vt:lpstr>
      <vt:lpstr>Summary</vt:lpstr>
      <vt:lpstr>Mémoire Scientifique Industriel MSI</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Jens Bunsendal</dc:creator>
  <cp:lastModifiedBy>Jean-Lin DESOMBRE</cp:lastModifiedBy>
  <cp:revision>14</cp:revision>
  <cp:lastPrinted>2024-10-23T17:30:25Z</cp:lastPrinted>
  <dcterms:created xsi:type="dcterms:W3CDTF">2024-10-14T06:03:35Z</dcterms:created>
  <dcterms:modified xsi:type="dcterms:W3CDTF">2024-12-05T11:56:56Z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0x010100DA714A4F296AC84F8F0265FC236C7F0B</vt:lpwstr>
  </property>
  <property fmtid="{D5CDD505-2E9C-101B-9397-08002B2CF9AE}" pid="3" name="MSIP_Label_23507802-f8e4-4e38-829c-ac8ea9b241e4_Enabled">
    <vt:lpwstr>true</vt:lpwstr>
  </property>
  <property fmtid="{D5CDD505-2E9C-101B-9397-08002B2CF9AE}" pid="4" name="MSIP_Label_23507802-f8e4-4e38-829c-ac8ea9b241e4_SetDate">
    <vt:lpwstr>2024-10-14T06:04:11Z</vt:lpwstr>
  </property>
  <property fmtid="{D5CDD505-2E9C-101B-9397-08002B2CF9AE}" pid="5" name="MSIP_Label_23507802-f8e4-4e38-829c-ac8ea9b241e4_Method">
    <vt:lpwstr>Privileged</vt:lpwstr>
  </property>
  <property fmtid="{D5CDD505-2E9C-101B-9397-08002B2CF9AE}" pid="6" name="MSIP_Label_23507802-f8e4-4e38-829c-ac8ea9b241e4_Name">
    <vt:lpwstr>Public v2</vt:lpwstr>
  </property>
  <property fmtid="{D5CDD505-2E9C-101B-9397-08002B2CF9AE}" pid="7" name="MSIP_Label_23507802-f8e4-4e38-829c-ac8ea9b241e4_SiteId">
    <vt:lpwstr>6e51e1ad-c54b-4b39-b598-0ffe9ae68fef</vt:lpwstr>
  </property>
  <property fmtid="{D5CDD505-2E9C-101B-9397-08002B2CF9AE}" pid="8" name="MSIP_Label_23507802-f8e4-4e38-829c-ac8ea9b241e4_ActionId">
    <vt:lpwstr>fe2cad7b-4d80-4281-9060-ba03b9ad515b</vt:lpwstr>
  </property>
  <property fmtid="{D5CDD505-2E9C-101B-9397-08002B2CF9AE}" pid="9" name="MSIP_Label_23507802-f8e4-4e38-829c-ac8ea9b241e4_ContentBits">
    <vt:lpwstr>2</vt:lpwstr>
  </property>
  <property fmtid="{D5CDD505-2E9C-101B-9397-08002B2CF9AE}" pid="10" name="ClassificationContentMarkingFooterLocations">
    <vt:lpwstr>1_Cover, agenda, and section breaks:3\2_Content slides:4</vt:lpwstr>
  </property>
  <property fmtid="{D5CDD505-2E9C-101B-9397-08002B2CF9AE}" pid="11" name="ClassificationContentMarkingFooterText">
    <vt:lpwstr>Public</vt:lpwstr>
  </property>
</Properties>
</file>